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4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5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  <p:sldMasterId id="2147483999" r:id="rId2"/>
    <p:sldMasterId id="2147484009" r:id="rId3"/>
    <p:sldMasterId id="2147484035" r:id="rId4"/>
    <p:sldMasterId id="2147484058" r:id="rId5"/>
    <p:sldMasterId id="2147484081" r:id="rId6"/>
  </p:sldMasterIdLst>
  <p:notesMasterIdLst>
    <p:notesMasterId r:id="rId53"/>
  </p:notesMasterIdLst>
  <p:handoutMasterIdLst>
    <p:handoutMasterId r:id="rId54"/>
  </p:handoutMasterIdLst>
  <p:sldIdLst>
    <p:sldId id="1189" r:id="rId7"/>
    <p:sldId id="1366" r:id="rId8"/>
    <p:sldId id="1286" r:id="rId9"/>
    <p:sldId id="1345" r:id="rId10"/>
    <p:sldId id="1347" r:id="rId11"/>
    <p:sldId id="1348" r:id="rId12"/>
    <p:sldId id="1242" r:id="rId13"/>
    <p:sldId id="1343" r:id="rId14"/>
    <p:sldId id="1327" r:id="rId15"/>
    <p:sldId id="1363" r:id="rId16"/>
    <p:sldId id="1337" r:id="rId17"/>
    <p:sldId id="1342" r:id="rId18"/>
    <p:sldId id="1306" r:id="rId19"/>
    <p:sldId id="1303" r:id="rId20"/>
    <p:sldId id="1317" r:id="rId21"/>
    <p:sldId id="1360" r:id="rId22"/>
    <p:sldId id="1321" r:id="rId23"/>
    <p:sldId id="1323" r:id="rId24"/>
    <p:sldId id="1352" r:id="rId25"/>
    <p:sldId id="1361" r:id="rId26"/>
    <p:sldId id="1353" r:id="rId27"/>
    <p:sldId id="1355" r:id="rId28"/>
    <p:sldId id="1362" r:id="rId29"/>
    <p:sldId id="1351" r:id="rId30"/>
    <p:sldId id="1356" r:id="rId31"/>
    <p:sldId id="1357" r:id="rId32"/>
    <p:sldId id="1302" r:id="rId33"/>
    <p:sldId id="1359" r:id="rId34"/>
    <p:sldId id="1300" r:id="rId35"/>
    <p:sldId id="1332" r:id="rId36"/>
    <p:sldId id="1367" r:id="rId37"/>
    <p:sldId id="1325" r:id="rId38"/>
    <p:sldId id="1298" r:id="rId39"/>
    <p:sldId id="1326" r:id="rId40"/>
    <p:sldId id="1364" r:id="rId41"/>
    <p:sldId id="1365" r:id="rId42"/>
    <p:sldId id="1310" r:id="rId43"/>
    <p:sldId id="1294" r:id="rId44"/>
    <p:sldId id="1334" r:id="rId45"/>
    <p:sldId id="1331" r:id="rId46"/>
    <p:sldId id="1330" r:id="rId47"/>
    <p:sldId id="1329" r:id="rId48"/>
    <p:sldId id="1358" r:id="rId49"/>
    <p:sldId id="1301" r:id="rId50"/>
    <p:sldId id="1190" r:id="rId51"/>
    <p:sldId id="1013" r:id="rId52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4">
          <p15:clr>
            <a:srgbClr val="A4A3A4"/>
          </p15:clr>
        </p15:guide>
        <p15:guide id="2" pos="414">
          <p15:clr>
            <a:srgbClr val="A4A3A4"/>
          </p15:clr>
        </p15:guide>
        <p15:guide id="3" orient="horz" pos="4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28D7FE"/>
    <a:srgbClr val="0F8AB1"/>
    <a:srgbClr val="088A68"/>
    <a:srgbClr val="5BC0DE"/>
    <a:srgbClr val="5BB85D"/>
    <a:srgbClr val="D9D9D9"/>
    <a:srgbClr val="9BBB59"/>
    <a:srgbClr val="E46C0A"/>
    <a:srgbClr val="4BA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23" autoAdjust="0"/>
    <p:restoredTop sz="88134" autoAdjust="0"/>
  </p:normalViewPr>
  <p:slideViewPr>
    <p:cSldViewPr showGuides="1">
      <p:cViewPr>
        <p:scale>
          <a:sx n="100" d="100"/>
          <a:sy n="100" d="100"/>
        </p:scale>
        <p:origin x="1291" y="379"/>
      </p:cViewPr>
      <p:guideLst>
        <p:guide orient="horz" pos="514"/>
        <p:guide pos="414"/>
        <p:guide orient="horz" pos="4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7" d="100"/>
          <a:sy n="77" d="100"/>
        </p:scale>
        <p:origin x="1776" y="102"/>
      </p:cViewPr>
      <p:guideLst>
        <p:guide orient="horz" pos="3224"/>
        <p:guide pos="2236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2021/5/19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79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2021/5/19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076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utceda.corpnet.auo.com/edaplusdev/pSystem/dashboard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azure/azure-monitor/app/usage-overview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zh-tw/azure/databricks/notebooks/azure-devops-services-version-control" TargetMode="External"/><Relationship Id="rId4" Type="http://schemas.openxmlformats.org/officeDocument/2006/relationships/hyperlink" Target="https://docs.microsoft.com/zh-tw/azure/data-share/how-to-share-from-storage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utceda.corpnet.auo.com/edaplusdev/pSystem/dashboard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utceda.corpnet.auo.com/edaplusdev/pSystem/dashboard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utceda.corpnet.auo.com/edaplusdev/pSystem/dashboard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utceda.corpnet.auo.com/pSystemTEST/pSystem/machine_meau/L8B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og0416.blogspot.com/2018/05/azure-azure-storage.html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zh-tw/learn/modules/optimize-your-web-apps-with-redis/" TargetMode="External"/><Relationship Id="rId4" Type="http://schemas.openxmlformats.org/officeDocument/2006/relationships/hyperlink" Target="https://docs.microsoft.com/zh-tw/azure/storage/common/storage-use-azcopy-migrate-on-premises-data?tabs=windows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hlinkClick r:id="rId3"/>
              </a:rPr>
              <a:t>http://autceda.corpnet.auo.com/edaplusdev/pSystem/dashboard/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682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單元測試：推薦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的正確性，回傳測試結果</a:t>
            </a:r>
            <a:endParaRPr lang="en-US" altLang="zh-TW" dirty="0" smtClean="0"/>
          </a:p>
          <a:p>
            <a:r>
              <a:rPr lang="zh-TW" altLang="en-US" dirty="0" smtClean="0"/>
              <a:t>整合測試：測試</a:t>
            </a:r>
            <a:r>
              <a:rPr lang="en-US" altLang="zh-TW" dirty="0" smtClean="0"/>
              <a:t>AP2</a:t>
            </a:r>
            <a:r>
              <a:rPr lang="zh-TW" altLang="en-US" dirty="0" smtClean="0"/>
              <a:t>與</a:t>
            </a:r>
            <a:r>
              <a:rPr lang="en-US" altLang="zh-TW" dirty="0" smtClean="0"/>
              <a:t>8B</a:t>
            </a:r>
            <a:r>
              <a:rPr lang="zh-TW" altLang="en-US" dirty="0" smtClean="0"/>
              <a:t>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傳遞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區段是否正常</a:t>
            </a:r>
            <a:endParaRPr lang="en-US" altLang="zh-TW" dirty="0" smtClean="0"/>
          </a:p>
          <a:p>
            <a:r>
              <a:rPr lang="zh-TW" altLang="en-US" dirty="0" smtClean="0"/>
              <a:t>系統測試：加入</a:t>
            </a:r>
            <a:r>
              <a:rPr lang="en-US" altLang="zh-TW" dirty="0" smtClean="0"/>
              <a:t>web</a:t>
            </a:r>
            <a:r>
              <a:rPr lang="en-US" altLang="zh-TW" baseline="0" dirty="0" smtClean="0"/>
              <a:t> UI</a:t>
            </a:r>
            <a:r>
              <a:rPr lang="zh-TW" altLang="en-US" baseline="0" dirty="0" smtClean="0"/>
              <a:t>介面</a:t>
            </a:r>
            <a:endParaRPr lang="en-US" altLang="zh-TW" baseline="0" dirty="0" smtClean="0"/>
          </a:p>
          <a:p>
            <a:r>
              <a:rPr lang="zh-TW" altLang="en-US" baseline="0" dirty="0" smtClean="0"/>
              <a:t>壓力測試：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測驗系統在當下的軟硬體環境下能夠承受的壓力有多大，有多少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可以同時使用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使用者接受度測試</a:t>
            </a:r>
            <a:r>
              <a:rPr lang="zh-TW" altLang="en-US" sz="1200" dirty="0" smtClean="0">
                <a:latin typeface="+mn-lt"/>
                <a:ea typeface="+mn-ea"/>
              </a:rPr>
              <a:t>：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使用測試案例與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case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鎖定測試的範圍</a:t>
            </a:r>
            <a:endParaRPr lang="en-US" altLang="zh-TW" sz="1200" dirty="0" smtClean="0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257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400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dirty="0" smtClean="0"/>
              <a:t>Application Insights </a:t>
            </a:r>
            <a:r>
              <a:rPr lang="zh-TW" altLang="en-US" b="0" dirty="0" smtClean="0"/>
              <a:t>進行 </a:t>
            </a:r>
            <a:r>
              <a:rPr lang="en-US" altLang="zh-TW" b="0" dirty="0" smtClean="0"/>
              <a:t>Web </a:t>
            </a:r>
            <a:r>
              <a:rPr lang="zh-TW" altLang="en-US" b="0" dirty="0" smtClean="0"/>
              <a:t>應用程式分析</a:t>
            </a:r>
            <a:endParaRPr lang="en-US" altLang="zh-TW" b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dirty="0" smtClean="0">
                <a:hlinkClick r:id="rId3"/>
              </a:rPr>
              <a:t>https://docs.microsoft.com/zh-tw/azure/azure-monitor/app/usage-overview</a:t>
            </a:r>
            <a:r>
              <a:rPr lang="en-US" altLang="zh-TW" b="0" dirty="0" smtClean="0"/>
              <a:t/>
            </a:r>
            <a:br>
              <a:rPr lang="en-US" altLang="zh-TW" b="0" dirty="0" smtClean="0"/>
            </a:b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Blob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儲存體和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Data Lake Storage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共用和接收資料</a:t>
            </a:r>
          </a:p>
          <a:p>
            <a:r>
              <a:rPr lang="en-US" altLang="zh-TW" b="0" dirty="0" smtClean="0">
                <a:hlinkClick r:id="rId4"/>
              </a:rPr>
              <a:t>https://docs.microsoft.com/zh-tw/azure/data-share/how-to-share-from-storage</a:t>
            </a:r>
            <a:endParaRPr lang="en-US" altLang="zh-TW" b="0" dirty="0" smtClean="0"/>
          </a:p>
          <a:p>
            <a:r>
              <a:rPr lang="en-US" altLang="zh-TW" b="0" dirty="0" smtClean="0"/>
              <a:t>Azure </a:t>
            </a:r>
            <a:r>
              <a:rPr lang="en-US" altLang="zh-TW" b="0" dirty="0" err="1" smtClean="0"/>
              <a:t>DevOps</a:t>
            </a:r>
            <a:r>
              <a:rPr lang="en-US" altLang="zh-TW" b="0" dirty="0" smtClean="0"/>
              <a:t> Services </a:t>
            </a:r>
            <a:r>
              <a:rPr lang="zh-TW" altLang="en-US" b="0" dirty="0" smtClean="0"/>
              <a:t>版本控制</a:t>
            </a:r>
            <a:endParaRPr lang="en-US" altLang="zh-TW" b="0" dirty="0" smtClean="0"/>
          </a:p>
          <a:p>
            <a:r>
              <a:rPr lang="en-US" altLang="zh-TW" dirty="0" smtClean="0">
                <a:hlinkClick r:id="rId5"/>
              </a:rPr>
              <a:t>https://docs.microsoft.com/zh-tw/azure/databricks/notebooks/azure-devops-services-version-control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163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914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hlinkClick r:id="rId3"/>
              </a:rPr>
              <a:t>http://autceda.corpnet.auo.com/edaplusdev/pSystem/dashboard/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09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hlinkClick r:id="rId3"/>
              </a:rPr>
              <a:t>http://autceda.corpnet.auo.com/edaplusdev/pSystem/dashboard/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930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hlinkClick r:id="rId3"/>
              </a:rPr>
              <a:t>http://autceda.corpnet.auo.com/edaplusdev/pSystem/dashboard/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5523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200" b="0" dirty="0" smtClean="0"/>
              <a:t>機台設備全因子分析：設備的</a:t>
            </a:r>
            <a:r>
              <a:rPr lang="en-US" altLang="zh-TW" sz="1200" b="0" dirty="0" smtClean="0"/>
              <a:t>data</a:t>
            </a:r>
            <a:r>
              <a:rPr lang="zh-TW" altLang="en-US" sz="1200" b="0" dirty="0" smtClean="0"/>
              <a:t>全部都用</a:t>
            </a:r>
            <a:endParaRPr lang="en-US" altLang="zh-TW" sz="1200" b="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200" b="0" dirty="0" smtClean="0"/>
              <a:t>機台 </a:t>
            </a:r>
            <a:r>
              <a:rPr lang="en-US" altLang="zh-TW" sz="1200" b="0" dirty="0" smtClean="0"/>
              <a:t>Daily Report</a:t>
            </a:r>
            <a:r>
              <a:rPr lang="zh-TW" altLang="en-US" sz="1200" b="0" dirty="0" smtClean="0"/>
              <a:t>：動態報表</a:t>
            </a:r>
            <a:r>
              <a:rPr lang="en-US" altLang="zh-TW" sz="1200" b="0" dirty="0" smtClean="0"/>
              <a:t>Dashboard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200" b="0" dirty="0" smtClean="0"/>
              <a:t>動態參數預測：動態參數分析系統</a:t>
            </a: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1200" b="0" dirty="0" smtClean="0"/>
              <a:t>歷史</a:t>
            </a:r>
            <a:r>
              <a:rPr lang="en-US" altLang="zh-TW" sz="1200" b="0" dirty="0" smtClean="0"/>
              <a:t>ACTION</a:t>
            </a:r>
            <a:r>
              <a:rPr lang="zh-TW" altLang="en-US" sz="1200" b="0" dirty="0" smtClean="0"/>
              <a:t>推薦系統：</a:t>
            </a:r>
            <a:r>
              <a:rPr lang="zh-TW" altLang="en-US" sz="1200" b="0" dirty="0" smtClean="0">
                <a:solidFill>
                  <a:schemeClr val="tx1"/>
                </a:solidFill>
                <a:latin typeface="Gill Sans MT" pitchFamily="34" charset="0"/>
                <a:ea typeface="微軟正黑體" pitchFamily="34" charset="-120"/>
              </a:rPr>
              <a:t>歷史事件庫比對系統到高精度推薦系統</a:t>
            </a:r>
            <a:endParaRPr lang="en-US" altLang="zh-TW" sz="1200" b="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200" b="0" dirty="0" smtClean="0"/>
              <a:t>串流監控服務：</a:t>
            </a:r>
            <a:r>
              <a:rPr lang="en-US" altLang="zh-TW" sz="1200" b="0" dirty="0" err="1" smtClean="0"/>
              <a:t>opendata</a:t>
            </a:r>
            <a:r>
              <a:rPr lang="zh-TW" altLang="en-US" sz="1200" b="0" dirty="0" smtClean="0"/>
              <a:t>、即時資訊</a:t>
            </a:r>
            <a:endParaRPr lang="en-US" altLang="zh-TW" sz="1200" b="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200" b="0" dirty="0" smtClean="0"/>
              <a:t>AI</a:t>
            </a:r>
            <a:r>
              <a:rPr lang="zh-TW" altLang="en-US" sz="1200" b="0" dirty="0" smtClean="0"/>
              <a:t>模擬</a:t>
            </a:r>
            <a:r>
              <a:rPr lang="en-US" altLang="zh-TW" sz="1200" b="0" dirty="0" smtClean="0"/>
              <a:t>RUN</a:t>
            </a:r>
            <a:r>
              <a:rPr lang="zh-TW" altLang="en-US" sz="1200" b="0" dirty="0" smtClean="0"/>
              <a:t>貨實驗室：若</a:t>
            </a:r>
            <a:r>
              <a:rPr lang="en-US" altLang="zh-TW" sz="1200" b="0" dirty="0" smtClean="0"/>
              <a:t>user</a:t>
            </a:r>
            <a:r>
              <a:rPr lang="zh-TW" altLang="en-US" sz="1200" b="0" dirty="0" smtClean="0"/>
              <a:t>想調整某個數值，不可能直接調整機台，所以用一個模擬的環境讓</a:t>
            </a:r>
            <a:r>
              <a:rPr lang="en-US" altLang="zh-TW" sz="1200" b="0" dirty="0" smtClean="0"/>
              <a:t>user</a:t>
            </a:r>
            <a:r>
              <a:rPr lang="zh-TW" altLang="en-US" sz="1200" b="0" dirty="0" smtClean="0"/>
              <a:t>調看看，看看結果會如何</a:t>
            </a:r>
            <a:endParaRPr lang="en-US" altLang="zh-TW" sz="1200" b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761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hlinkClick r:id="rId3"/>
              </a:rPr>
              <a:t>http://autceda.corpnet.auo.com/pSystemTEST/pSystem/machine_meau/L8B/</a:t>
            </a:r>
            <a:endParaRPr lang="zh-TW" altLang="en-US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697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932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Azure</a:t>
            </a:r>
            <a:r>
              <a:rPr lang="zh-TW" altLang="en-US" dirty="0" smtClean="0"/>
              <a:t>上建立的</a:t>
            </a:r>
            <a:r>
              <a:rPr lang="en-US" altLang="zh-TW" dirty="0" smtClean="0"/>
              <a:t>web</a:t>
            </a:r>
            <a:r>
              <a:rPr lang="zh-TW" altLang="en-US" dirty="0" smtClean="0"/>
              <a:t>是存放在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資源群組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dirty="0" smtClean="0"/>
              <a:t>Resource group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，可以說是存放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方案相關資源的容器。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在資料儲存可以分成兩個</a:t>
            </a:r>
            <a:r>
              <a:rPr lang="en-US" altLang="zh-TW" dirty="0" smtClean="0"/>
              <a:t>part</a:t>
            </a:r>
            <a:r>
              <a:rPr lang="zh-TW" altLang="en-US" dirty="0" smtClean="0"/>
              <a:t>，一個是原本</a:t>
            </a:r>
            <a:r>
              <a:rPr lang="en-US" altLang="zh-TW" dirty="0" err="1" smtClean="0"/>
              <a:t>Greenplum</a:t>
            </a:r>
            <a:r>
              <a:rPr lang="zh-TW" altLang="en-US" dirty="0" smtClean="0"/>
              <a:t>的資料，另外有一部分資料是在</a:t>
            </a:r>
            <a:r>
              <a:rPr lang="en-US" altLang="zh-TW" dirty="0" smtClean="0"/>
              <a:t>OA</a:t>
            </a:r>
            <a:r>
              <a:rPr lang="zh-TW" altLang="en-US" dirty="0" smtClean="0"/>
              <a:t>端的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，像是</a:t>
            </a:r>
            <a:r>
              <a:rPr lang="en-US" altLang="zh-TW" dirty="0" smtClean="0"/>
              <a:t>GMIS</a:t>
            </a:r>
            <a:r>
              <a:rPr lang="zh-TW" altLang="en-US" dirty="0" smtClean="0"/>
              <a:t>、工程整合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、工廠數據，這些都是以</a:t>
            </a:r>
            <a:r>
              <a:rPr lang="en-US" altLang="zh-TW" dirty="0" smtClean="0"/>
              <a:t>OA</a:t>
            </a:r>
            <a:r>
              <a:rPr lang="zh-TW" altLang="en-US" dirty="0" smtClean="0"/>
              <a:t>端作為中繼站，可以使用</a:t>
            </a:r>
            <a:r>
              <a:rPr lang="en-US" altLang="zh-TW" sz="1200" dirty="0" err="1" smtClean="0">
                <a:solidFill>
                  <a:schemeClr val="accent2"/>
                </a:solidFill>
              </a:rPr>
              <a:t>Azcopy</a:t>
            </a:r>
            <a:r>
              <a:rPr lang="zh-TW" altLang="en-US" sz="1200" dirty="0" smtClean="0">
                <a:solidFill>
                  <a:schemeClr val="accent2"/>
                </a:solidFill>
              </a:rPr>
              <a:t>把資料上雲。</a:t>
            </a:r>
            <a:endParaRPr lang="en-US" altLang="zh-TW" sz="1200" dirty="0" smtClean="0">
              <a:solidFill>
                <a:schemeClr val="accent2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accent2"/>
                </a:solidFill>
              </a:rPr>
              <a:t>然後把這些</a:t>
            </a:r>
            <a:r>
              <a:rPr lang="en-US" altLang="zh-TW" sz="1200" dirty="0" smtClean="0">
                <a:solidFill>
                  <a:schemeClr val="accent2"/>
                </a:solidFill>
              </a:rPr>
              <a:t>data</a:t>
            </a:r>
            <a:r>
              <a:rPr lang="zh-TW" altLang="en-US" sz="1200" dirty="0" smtClean="0">
                <a:solidFill>
                  <a:schemeClr val="accent2"/>
                </a:solidFill>
              </a:rPr>
              <a:t>經過一連串的資料前處理和演算法，產生網頁圖表需要的</a:t>
            </a:r>
            <a:r>
              <a:rPr lang="en-US" altLang="zh-TW" sz="1200" dirty="0" smtClean="0">
                <a:solidFill>
                  <a:schemeClr val="accent2"/>
                </a:solidFill>
              </a:rPr>
              <a:t>data</a:t>
            </a:r>
            <a:r>
              <a:rPr lang="zh-TW" altLang="en-US" sz="1200" dirty="0" smtClean="0">
                <a:solidFill>
                  <a:schemeClr val="accent2"/>
                </a:solidFill>
              </a:rPr>
              <a:t>。</a:t>
            </a:r>
            <a:endParaRPr lang="en-US" altLang="zh-TW" sz="1200" dirty="0" smtClean="0">
              <a:solidFill>
                <a:schemeClr val="accent2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因為網頁上有些東西是預設的或是不常會改變的，就可以把這些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放入</a:t>
            </a:r>
            <a:r>
              <a:rPr kumimoji="0" lang="en-US" altLang="zh-TW" sz="1200" dirty="0" err="1" smtClean="0">
                <a:solidFill>
                  <a:prstClr val="black"/>
                </a:solidFill>
                <a:ea typeface="+mn-ea"/>
              </a:rPr>
              <a:t>Redis</a:t>
            </a:r>
            <a:r>
              <a:rPr kumimoji="0" lang="en-US" altLang="zh-TW" sz="1200" dirty="0" smtClean="0">
                <a:solidFill>
                  <a:prstClr val="black"/>
                </a:solidFill>
                <a:ea typeface="+mn-ea"/>
              </a:rPr>
              <a:t> Cache</a:t>
            </a:r>
            <a:r>
              <a:rPr kumimoji="0" lang="zh-TW" altLang="en-US" sz="1200" dirty="0" smtClean="0">
                <a:solidFill>
                  <a:prstClr val="black"/>
                </a:solidFill>
                <a:ea typeface="+mn-ea"/>
              </a:rPr>
              <a:t>中，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像是機台的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模型檔、頁面預設顯示的檔案，可減少直接讀取後端資料，提升網站的效能。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上有不同的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 Service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，然後選擇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訂閱，然後傳到瀏覽器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 smtClean="0"/>
              <a:t>Azure App Service </a:t>
            </a:r>
            <a:r>
              <a:rPr lang="zh-TW" altLang="en-US" dirty="0" smtClean="0"/>
              <a:t>是一個完全受控的平臺，可用於建立及部署雲端應用程式。</a:t>
            </a:r>
            <a:endParaRPr lang="en-US" altLang="zh-TW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1200" dirty="0" smtClean="0">
                <a:solidFill>
                  <a:schemeClr val="accent2"/>
                </a:solidFill>
              </a:rPr>
              <a:t>Azure storage</a:t>
            </a:r>
            <a:r>
              <a:rPr lang="zh-TW" altLang="en-US" sz="1200" dirty="0" smtClean="0">
                <a:solidFill>
                  <a:schemeClr val="accent2"/>
                </a:solidFill>
              </a:rPr>
              <a:t>：</a:t>
            </a:r>
            <a:r>
              <a:rPr lang="en-US" altLang="zh-TW" dirty="0" smtClean="0">
                <a:hlinkClick r:id="rId3"/>
              </a:rPr>
              <a:t>http://dog0416.blogspot.com/2018/05/azure-azure-storage.html</a:t>
            </a:r>
            <a:endParaRPr lang="en-US" altLang="zh-TW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 err="1" smtClean="0"/>
              <a:t>AzCopy</a:t>
            </a:r>
            <a:r>
              <a:rPr lang="zh-TW" altLang="en-US" dirty="0" smtClean="0"/>
              <a:t>：</a:t>
            </a:r>
            <a:r>
              <a:rPr lang="en-US" altLang="zh-TW" dirty="0" smtClean="0">
                <a:hlinkClick r:id="rId4"/>
              </a:rPr>
              <a:t>https://docs.microsoft.com/zh-tw/azure/storage/common/storage-use-azcopy-migrate-on-premises-data?tabs=windows</a:t>
            </a:r>
            <a:endParaRPr lang="en-US" altLang="zh-TW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dirty="0" err="1" smtClean="0">
                <a:solidFill>
                  <a:prstClr val="black"/>
                </a:solidFill>
                <a:ea typeface="+mn-ea"/>
              </a:rPr>
              <a:t>Redis</a:t>
            </a:r>
            <a:r>
              <a:rPr kumimoji="0" lang="en-US" altLang="zh-TW" sz="1200" dirty="0" smtClean="0">
                <a:solidFill>
                  <a:prstClr val="black"/>
                </a:solidFill>
                <a:ea typeface="+mn-ea"/>
              </a:rPr>
              <a:t> Cache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技術已經被廣泛的運用在現今社會的網站內，依照使用情境，把一些適合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(ex: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不常改變或是幾乎都是讀取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的資料放入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中，由此來減少直接讀取後端資料庫取資料的行為，能有效的提升網站的效能。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Front Door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就可以自動判斷當前離用戶最近的部署，並將用戶轉到該部署。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dirty="0" smtClean="0"/>
              <a:t>OA</a:t>
            </a:r>
            <a:r>
              <a:rPr lang="zh-TW" altLang="en-US" dirty="0" smtClean="0"/>
              <a:t>上去</a:t>
            </a:r>
            <a:r>
              <a:rPr lang="en-US" altLang="zh-TW" dirty="0" smtClean="0"/>
              <a:t>Azure</a:t>
            </a:r>
            <a:r>
              <a:rPr lang="zh-TW" altLang="en-US" dirty="0" smtClean="0"/>
              <a:t>的方法：</a:t>
            </a:r>
            <a:endParaRPr lang="en-US" altLang="zh-TW" dirty="0" smtClean="0"/>
          </a:p>
          <a:p>
            <a:r>
              <a:rPr lang="en-US" altLang="zh-TW" dirty="0" smtClean="0"/>
              <a:t>Azure storage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Azcopy</a:t>
            </a:r>
            <a:endParaRPr lang="en-US" altLang="zh-TW" dirty="0" smtClean="0"/>
          </a:p>
          <a:p>
            <a:r>
              <a:rPr lang="en-US" altLang="zh-TW" dirty="0" smtClean="0"/>
              <a:t>/</a:t>
            </a:r>
            <a:r>
              <a:rPr lang="en-US" altLang="zh-TW" dirty="0" err="1" smtClean="0"/>
              <a:t>mnt</a:t>
            </a:r>
            <a:r>
              <a:rPr lang="en-US" altLang="zh-TW" dirty="0" smtClean="0"/>
              <a:t>/l8bmall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OA</a:t>
            </a:r>
            <a:r>
              <a:rPr lang="zh-TW" altLang="en-US" dirty="0" smtClean="0"/>
              <a:t>上去的資料：</a:t>
            </a:r>
            <a:r>
              <a:rPr lang="en-US" altLang="zh-TW" dirty="0" smtClean="0"/>
              <a:t>(</a:t>
            </a:r>
            <a:r>
              <a:rPr lang="zh-TW" altLang="en-US" dirty="0" smtClean="0"/>
              <a:t>原本沒有在</a:t>
            </a:r>
            <a:r>
              <a:rPr lang="en-US" altLang="zh-TW" dirty="0" err="1" smtClean="0"/>
              <a:t>greenplum</a:t>
            </a:r>
            <a:r>
              <a:rPr lang="zh-TW" altLang="en-US" dirty="0" smtClean="0"/>
              <a:t>的，原本是以</a:t>
            </a:r>
            <a:r>
              <a:rPr lang="en-US" altLang="zh-TW" dirty="0" smtClean="0"/>
              <a:t>OA</a:t>
            </a:r>
            <a:r>
              <a:rPr lang="zh-TW" altLang="en-US" dirty="0" smtClean="0"/>
              <a:t>為中繼站</a:t>
            </a:r>
            <a:r>
              <a:rPr lang="en-US" altLang="zh-TW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zh-TW" dirty="0" smtClean="0"/>
              <a:t>GMIS</a:t>
            </a:r>
            <a:r>
              <a:rPr lang="zh-TW" altLang="en-US" dirty="0" smtClean="0"/>
              <a:t>的資料，一天不只撈一次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dirty="0" smtClean="0"/>
              <a:t>工程、整合部門的</a:t>
            </a:r>
            <a:r>
              <a:rPr lang="en-US" altLang="zh-TW" dirty="0" smtClean="0"/>
              <a:t>data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台中廠</a:t>
            </a:r>
            <a:r>
              <a:rPr lang="en-US" altLang="zh-TW" dirty="0" smtClean="0"/>
              <a:t>oracle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 smtClean="0"/>
              <a:t>Fab</a:t>
            </a:r>
            <a:r>
              <a:rPr lang="zh-TW" altLang="en-US" baseline="0" dirty="0" smtClean="0"/>
              <a:t> 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，</a:t>
            </a:r>
            <a:r>
              <a:rPr lang="en-US" altLang="zh-TW" dirty="0" smtClean="0"/>
              <a:t>IOT</a:t>
            </a:r>
            <a:r>
              <a:rPr lang="zh-TW" altLang="en-US" dirty="0" smtClean="0"/>
              <a:t>機台</a:t>
            </a:r>
            <a:r>
              <a:rPr lang="en-US" altLang="zh-TW" dirty="0" smtClean="0"/>
              <a:t>log</a:t>
            </a:r>
            <a:r>
              <a:rPr lang="zh-TW" altLang="en-US" dirty="0" smtClean="0"/>
              <a:t>檔、照片檔、即時串流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，也就是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走非正式的路，沒有上拋資料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RAWDATA(KPC/APC)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經過計算過的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dirty="0" err="1" smtClean="0">
                <a:solidFill>
                  <a:prstClr val="black"/>
                </a:solidFill>
                <a:ea typeface="+mn-ea"/>
              </a:rPr>
              <a:t>Redis</a:t>
            </a:r>
            <a:r>
              <a:rPr kumimoji="0" lang="en-US" altLang="zh-TW" sz="1200" dirty="0" smtClean="0">
                <a:solidFill>
                  <a:prstClr val="black"/>
                </a:solidFill>
                <a:ea typeface="+mn-ea"/>
              </a:rPr>
              <a:t> Cache</a:t>
            </a:r>
            <a:r>
              <a:rPr kumimoji="0" lang="zh-TW" altLang="en-US" sz="1200" dirty="0" smtClean="0">
                <a:solidFill>
                  <a:prstClr val="black"/>
                </a:solidFill>
                <a:ea typeface="+mn-ea"/>
              </a:rPr>
              <a:t>教學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hlinkClick r:id="rId5"/>
              </a:rPr>
              <a:t>https://docs.microsoft.com/zh-tw/learn/modules/optimize-your-web-apps-with-redis/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096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系統加速機制：演算法架構更新、資源釋放和管控。</a:t>
            </a:r>
            <a:endParaRPr lang="en-US" altLang="zh-TW" dirty="0" smtClean="0"/>
          </a:p>
          <a:p>
            <a:r>
              <a:rPr lang="zh-TW" altLang="en-US" dirty="0" smtClean="0"/>
              <a:t>修復機制：某些系統會重新啟動或是有異常，那就會啟動修復機制，判斷前一次跑到哪一個狀態，然後就從斷點的地方繼續執行。</a:t>
            </a:r>
            <a:endParaRPr lang="en-US" altLang="zh-TW" dirty="0" smtClean="0"/>
          </a:p>
          <a:p>
            <a:r>
              <a:rPr lang="zh-TW" altLang="en-US" dirty="0" smtClean="0"/>
              <a:t>左邊代表</a:t>
            </a:r>
            <a:r>
              <a:rPr lang="en-US" altLang="zh-TW" dirty="0" smtClean="0"/>
              <a:t>input</a:t>
            </a:r>
            <a:r>
              <a:rPr lang="zh-TW" altLang="en-US" dirty="0" smtClean="0"/>
              <a:t>的資料，分為管制區和非管制區，管制區的資料包含</a:t>
            </a:r>
            <a:r>
              <a:rPr lang="en-US" altLang="zh-TW" dirty="0" smtClean="0"/>
              <a:t>GP</a:t>
            </a:r>
            <a:r>
              <a:rPr lang="zh-TW" altLang="en-US" dirty="0" smtClean="0"/>
              <a:t>資料、模型設定檔、參數集，非管制區資料包含工程整合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、</a:t>
            </a:r>
            <a:r>
              <a:rPr lang="en-US" altLang="zh-TW" dirty="0" smtClean="0"/>
              <a:t>GMIS</a:t>
            </a:r>
            <a:r>
              <a:rPr lang="zh-TW" altLang="en-US" dirty="0" smtClean="0"/>
              <a:t>等等，這些會透過中繼電腦也就是</a:t>
            </a:r>
            <a:r>
              <a:rPr lang="en-US" altLang="zh-TW" dirty="0" smtClean="0"/>
              <a:t>OA</a:t>
            </a:r>
            <a:r>
              <a:rPr lang="zh-TW" altLang="en-US" dirty="0" smtClean="0"/>
              <a:t>電腦傳到虛擬主機，然後接上主系統，包括資料處理的手法以及不同的</a:t>
            </a:r>
            <a:r>
              <a:rPr lang="en-US" altLang="zh-TW" dirty="0" smtClean="0"/>
              <a:t>AI</a:t>
            </a:r>
            <a:r>
              <a:rPr lang="zh-TW" altLang="en-US" dirty="0" smtClean="0"/>
              <a:t>模型，透過這些演算法就可以橋接不同的功能然後串到</a:t>
            </a:r>
            <a:r>
              <a:rPr lang="en-US" altLang="zh-TW" dirty="0" smtClean="0"/>
              <a:t>AP2</a:t>
            </a:r>
            <a:r>
              <a:rPr lang="zh-TW" altLang="en-US" dirty="0" smtClean="0"/>
              <a:t>製作</a:t>
            </a:r>
            <a:r>
              <a:rPr lang="en-US" altLang="zh-TW" dirty="0" smtClean="0"/>
              <a:t>UI</a:t>
            </a:r>
            <a:r>
              <a:rPr lang="zh-TW" altLang="en-US" dirty="0" smtClean="0"/>
              <a:t>介面。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64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Relationship Id="rId4" Type="http://schemas.microsoft.com/office/2007/relationships/hdphoto" Target="../media/hdphoto1.wdp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手繪多邊形 6"/>
          <p:cNvSpPr/>
          <p:nvPr userDrawn="1"/>
        </p:nvSpPr>
        <p:spPr>
          <a:xfrm>
            <a:off x="2093556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6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018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2021" y="292156"/>
            <a:ext cx="4559189" cy="4559189"/>
          </a:xfrm>
          <a:prstGeom prst="diamond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01869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=""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B248F514-64E6-478F-BD5B-2F5FF8194E9D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678510" y="1725941"/>
            <a:ext cx="1701590" cy="1389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="" xmlns:a16="http://schemas.microsoft.com/office/drawing/2014/main" id="{AD9F10B1-4908-4FDA-BFB4-BCD570CDCB9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2708898" y="1725941"/>
            <a:ext cx="1701590" cy="1389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7A18808D-4787-4529-A142-029C02C56371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4739286" y="1725941"/>
            <a:ext cx="1701590" cy="1389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D5106DBC-8A8E-4A2C-9FCB-D57D9E77722B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6769674" y="1725941"/>
            <a:ext cx="1701590" cy="1389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9796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02340109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You can Resize without losing quality</a:t>
            </a:r>
            <a:endParaRPr kumimoji="0" lang="ko-KR" altLang="en-US" sz="105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You can Change Fill Color &amp;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Line Color</a:t>
            </a:r>
            <a:endParaRPr kumimoji="0" lang="ko-KR" altLang="en-US" sz="105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www.allppt.com</a:t>
            </a:r>
            <a:endParaRPr kumimoji="0" lang="ko-KR" altLang="en-US" sz="1050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1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FREE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1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813554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7620532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81623841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A80D6EB4-6316-4BD4-9779-1C793C88EF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F7516D1-CC67-491A-A475-E2E321DE7470}"/>
              </a:ext>
            </a:extLst>
          </p:cNvPr>
          <p:cNvSpPr/>
          <p:nvPr userDrawn="1"/>
        </p:nvSpPr>
        <p:spPr>
          <a:xfrm>
            <a:off x="0" y="2750497"/>
            <a:ext cx="9144000" cy="239300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01572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41098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32921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945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1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378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1"/>
            <a:ext cx="8229600" cy="1980220"/>
          </a:xfrm>
        </p:spPr>
        <p:txBody>
          <a:bodyPr>
            <a:norm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71712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1677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09559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289968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13317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38332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xmlns="" id="{0A96AEFE-2DB4-4800-BD04-10498C186E2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4654612" cy="51435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35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79172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97A4111-AC59-4D68-8289-087F5555D1FB}"/>
              </a:ext>
            </a:extLst>
          </p:cNvPr>
          <p:cNvSpPr/>
          <p:nvPr userDrawn="1"/>
        </p:nvSpPr>
        <p:spPr>
          <a:xfrm>
            <a:off x="-2" y="0"/>
            <a:ext cx="9144002" cy="299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 sz="1350">
              <a:solidFill>
                <a:prstClr val="white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529213A9-205F-4B47-85D1-86A4CF8B41E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2175428" y="1451030"/>
            <a:ext cx="2248104" cy="30803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5C91274C-B4D1-4A27-943A-E9426420327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4710113" y="1451030"/>
            <a:ext cx="2248104" cy="30803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xmlns="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0109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  <p:extLst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xmlns="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xmlns="" id="{3416C541-C19F-450D-88B8-31264A63C057}"/>
              </a:ext>
            </a:extLst>
          </p:cNvPr>
          <p:cNvGrpSpPr/>
          <p:nvPr userDrawn="1"/>
        </p:nvGrpSpPr>
        <p:grpSpPr>
          <a:xfrm>
            <a:off x="2560387" y="1295971"/>
            <a:ext cx="1600634" cy="2764730"/>
            <a:chOff x="2188487" y="1844824"/>
            <a:chExt cx="1980000" cy="3420000"/>
          </a:xfrm>
        </p:grpSpPr>
        <p:sp>
          <p:nvSpPr>
            <p:cNvPr id="10" name="Rounded Rectangle 13">
              <a:extLst>
                <a:ext uri="{FF2B5EF4-FFF2-40B4-BE49-F238E27FC236}">
                  <a16:creationId xmlns:a16="http://schemas.microsoft.com/office/drawing/2014/main" xmlns="" id="{F28ADE49-EABF-4A45-8AFD-D583872D5EF7}"/>
                </a:ext>
              </a:extLst>
            </p:cNvPr>
            <p:cNvSpPr/>
            <p:nvPr userDrawn="1"/>
          </p:nvSpPr>
          <p:spPr>
            <a:xfrm>
              <a:off x="218848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2025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xmlns="" id="{0EE66AE6-BD54-46FF-BFF8-F4F5052A0336}"/>
                </a:ext>
              </a:extLst>
            </p:cNvPr>
            <p:cNvSpPr/>
            <p:nvPr userDrawn="1"/>
          </p:nvSpPr>
          <p:spPr>
            <a:xfrm>
              <a:off x="3034725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2025">
                <a:solidFill>
                  <a:prstClr val="white"/>
                </a:solidFill>
              </a:endParaRPr>
            </a:p>
          </p:txBody>
        </p:sp>
        <p:grpSp>
          <p:nvGrpSpPr>
            <p:cNvPr id="3" name="Group 1">
              <a:extLst>
                <a:ext uri="{FF2B5EF4-FFF2-40B4-BE49-F238E27FC236}">
                  <a16:creationId xmlns:a16="http://schemas.microsoft.com/office/drawing/2014/main" xmlns="" id="{16B2E278-7F12-411C-A66B-4E8311A0AA6B}"/>
                </a:ext>
              </a:extLst>
            </p:cNvPr>
            <p:cNvGrpSpPr/>
            <p:nvPr userDrawn="1"/>
          </p:nvGrpSpPr>
          <p:grpSpPr>
            <a:xfrm>
              <a:off x="3068483" y="4873005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Oval 15">
                <a:extLst>
                  <a:ext uri="{FF2B5EF4-FFF2-40B4-BE49-F238E27FC236}">
                    <a16:creationId xmlns:a16="http://schemas.microsoft.com/office/drawing/2014/main" xmlns="" id="{880912B7-BAFE-4530-B3E2-658A4CC93EA5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2025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Rounded Rectangle 16">
                <a:extLst>
                  <a:ext uri="{FF2B5EF4-FFF2-40B4-BE49-F238E27FC236}">
                    <a16:creationId xmlns:a16="http://schemas.microsoft.com/office/drawing/2014/main" xmlns="" id="{D4E578DE-6FBB-45BA-AA90-B7C5BFB60FD8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2025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xmlns="" id="{EB8BC53A-6DA7-4829-9A2F-14557FE1D7E4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2690158" y="1586326"/>
            <a:ext cx="1362335" cy="21242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35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xmlns="" id="{4C198FF6-4BAB-454F-B36D-BFC618E02928}"/>
              </a:ext>
            </a:extLst>
          </p:cNvPr>
          <p:cNvGrpSpPr/>
          <p:nvPr userDrawn="1"/>
        </p:nvGrpSpPr>
        <p:grpSpPr>
          <a:xfrm>
            <a:off x="4982980" y="1295971"/>
            <a:ext cx="1600634" cy="2764730"/>
            <a:chOff x="4897447" y="1844824"/>
            <a:chExt cx="1980000" cy="3420000"/>
          </a:xfrm>
        </p:grpSpPr>
        <p:sp>
          <p:nvSpPr>
            <p:cNvPr id="17" name="Rounded Rectangle 30">
              <a:extLst>
                <a:ext uri="{FF2B5EF4-FFF2-40B4-BE49-F238E27FC236}">
                  <a16:creationId xmlns:a16="http://schemas.microsoft.com/office/drawing/2014/main" xmlns="" id="{327C6189-5814-41F6-8E57-B52ED4BAD615}"/>
                </a:ext>
              </a:extLst>
            </p:cNvPr>
            <p:cNvSpPr/>
            <p:nvPr userDrawn="1"/>
          </p:nvSpPr>
          <p:spPr>
            <a:xfrm>
              <a:off x="489744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2025">
                <a:solidFill>
                  <a:prstClr val="white"/>
                </a:solidFill>
              </a:endParaRPr>
            </a:p>
          </p:txBody>
        </p:sp>
        <p:sp>
          <p:nvSpPr>
            <p:cNvPr id="18" name="Rectangle 31">
              <a:extLst>
                <a:ext uri="{FF2B5EF4-FFF2-40B4-BE49-F238E27FC236}">
                  <a16:creationId xmlns:a16="http://schemas.microsoft.com/office/drawing/2014/main" xmlns="" id="{6BB7F0A7-CC2D-4583-914D-D6C31A57CD04}"/>
                </a:ext>
              </a:extLst>
            </p:cNvPr>
            <p:cNvSpPr/>
            <p:nvPr userDrawn="1"/>
          </p:nvSpPr>
          <p:spPr>
            <a:xfrm>
              <a:off x="5739521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2025">
                <a:solidFill>
                  <a:prstClr val="white"/>
                </a:solidFill>
              </a:endParaRPr>
            </a:p>
          </p:txBody>
        </p:sp>
        <p:grpSp>
          <p:nvGrpSpPr>
            <p:cNvPr id="5" name="Group 32">
              <a:extLst>
                <a:ext uri="{FF2B5EF4-FFF2-40B4-BE49-F238E27FC236}">
                  <a16:creationId xmlns:a16="http://schemas.microsoft.com/office/drawing/2014/main" xmlns="" id="{C9FC167E-F954-46E7-90DD-9CFE5810AAD7}"/>
                </a:ext>
              </a:extLst>
            </p:cNvPr>
            <p:cNvGrpSpPr/>
            <p:nvPr userDrawn="1"/>
          </p:nvGrpSpPr>
          <p:grpSpPr>
            <a:xfrm>
              <a:off x="5753678" y="4862119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20" name="Oval 33">
                <a:extLst>
                  <a:ext uri="{FF2B5EF4-FFF2-40B4-BE49-F238E27FC236}">
                    <a16:creationId xmlns:a16="http://schemas.microsoft.com/office/drawing/2014/main" xmlns="" id="{437FD994-E6E6-4E11-A918-9DE141FE1761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2025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Rounded Rectangle 34">
                <a:extLst>
                  <a:ext uri="{FF2B5EF4-FFF2-40B4-BE49-F238E27FC236}">
                    <a16:creationId xmlns:a16="http://schemas.microsoft.com/office/drawing/2014/main" xmlns="" id="{8CE63A71-4087-4780-9C43-230A8930C48E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2025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2F232C40-D3F8-4CDD-AF94-D276AEA2E48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5112048" y="1572116"/>
            <a:ext cx="1362335" cy="21242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35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5B0E5326-A18A-427C-A9B5-AE03EEAFB683}"/>
              </a:ext>
            </a:extLst>
          </p:cNvPr>
          <p:cNvSpPr/>
          <p:nvPr userDrawn="1"/>
        </p:nvSpPr>
        <p:spPr>
          <a:xfrm>
            <a:off x="0" y="4391278"/>
            <a:ext cx="9157662" cy="752222"/>
          </a:xfrm>
          <a:custGeom>
            <a:avLst/>
            <a:gdLst>
              <a:gd name="connsiteX0" fmla="*/ 8459813 w 12210216"/>
              <a:gd name="connsiteY0" fmla="*/ 0 h 1002962"/>
              <a:gd name="connsiteX1" fmla="*/ 8462516 w 12210216"/>
              <a:gd name="connsiteY1" fmla="*/ 246442 h 1002962"/>
              <a:gd name="connsiteX2" fmla="*/ 8513858 w 12210216"/>
              <a:gd name="connsiteY2" fmla="*/ 326428 h 1002962"/>
              <a:gd name="connsiteX3" fmla="*/ 8535476 w 12210216"/>
              <a:gd name="connsiteY3" fmla="*/ 326428 h 1002962"/>
              <a:gd name="connsiteX4" fmla="*/ 8535476 w 12210216"/>
              <a:gd name="connsiteY4" fmla="*/ 350208 h 1002962"/>
              <a:gd name="connsiteX5" fmla="*/ 8540881 w 12210216"/>
              <a:gd name="connsiteY5" fmla="*/ 356693 h 1002962"/>
              <a:gd name="connsiteX6" fmla="*/ 8540881 w 12210216"/>
              <a:gd name="connsiteY6" fmla="*/ 471267 h 1002962"/>
              <a:gd name="connsiteX7" fmla="*/ 8565201 w 12210216"/>
              <a:gd name="connsiteY7" fmla="*/ 471267 h 1002962"/>
              <a:gd name="connsiteX8" fmla="*/ 8565201 w 12210216"/>
              <a:gd name="connsiteY8" fmla="*/ 611783 h 1002962"/>
              <a:gd name="connsiteX9" fmla="*/ 8581415 w 12210216"/>
              <a:gd name="connsiteY9" fmla="*/ 609621 h 1002962"/>
              <a:gd name="connsiteX10" fmla="*/ 8578712 w 12210216"/>
              <a:gd name="connsiteY10" fmla="*/ 698254 h 1002962"/>
              <a:gd name="connsiteX11" fmla="*/ 8594926 w 12210216"/>
              <a:gd name="connsiteY11" fmla="*/ 700416 h 1002962"/>
              <a:gd name="connsiteX12" fmla="*/ 8597628 w 12210216"/>
              <a:gd name="connsiteY12" fmla="*/ 706901 h 1002962"/>
              <a:gd name="connsiteX13" fmla="*/ 8605735 w 12210216"/>
              <a:gd name="connsiteY13" fmla="*/ 687445 h 1002962"/>
              <a:gd name="connsiteX14" fmla="*/ 8624651 w 12210216"/>
              <a:gd name="connsiteY14" fmla="*/ 687445 h 1002962"/>
              <a:gd name="connsiteX15" fmla="*/ 8624651 w 12210216"/>
              <a:gd name="connsiteY15" fmla="*/ 719872 h 1002962"/>
              <a:gd name="connsiteX16" fmla="*/ 8635460 w 12210216"/>
              <a:gd name="connsiteY16" fmla="*/ 724195 h 1002962"/>
              <a:gd name="connsiteX17" fmla="*/ 8635460 w 12210216"/>
              <a:gd name="connsiteY17" fmla="*/ 735004 h 1002962"/>
              <a:gd name="connsiteX18" fmla="*/ 8694910 w 12210216"/>
              <a:gd name="connsiteY18" fmla="*/ 735004 h 1002962"/>
              <a:gd name="connsiteX19" fmla="*/ 8694910 w 12210216"/>
              <a:gd name="connsiteY19" fmla="*/ 743651 h 1002962"/>
              <a:gd name="connsiteX20" fmla="*/ 8716528 w 12210216"/>
              <a:gd name="connsiteY20" fmla="*/ 743651 h 1002962"/>
              <a:gd name="connsiteX21" fmla="*/ 8716528 w 12210216"/>
              <a:gd name="connsiteY21" fmla="*/ 713387 h 1002962"/>
              <a:gd name="connsiteX22" fmla="*/ 8775977 w 12210216"/>
              <a:gd name="connsiteY22" fmla="*/ 713387 h 1002962"/>
              <a:gd name="connsiteX23" fmla="*/ 8775977 w 12210216"/>
              <a:gd name="connsiteY23" fmla="*/ 702578 h 1002962"/>
              <a:gd name="connsiteX24" fmla="*/ 8786786 w 12210216"/>
              <a:gd name="connsiteY24" fmla="*/ 702578 h 1002962"/>
              <a:gd name="connsiteX25" fmla="*/ 8786786 w 12210216"/>
              <a:gd name="connsiteY25" fmla="*/ 687445 h 1002962"/>
              <a:gd name="connsiteX26" fmla="*/ 8794893 w 12210216"/>
              <a:gd name="connsiteY26" fmla="*/ 687445 h 1002962"/>
              <a:gd name="connsiteX27" fmla="*/ 8794893 w 12210216"/>
              <a:gd name="connsiteY27" fmla="*/ 678798 h 1002962"/>
              <a:gd name="connsiteX28" fmla="*/ 8816511 w 12210216"/>
              <a:gd name="connsiteY28" fmla="*/ 678798 h 1002962"/>
              <a:gd name="connsiteX29" fmla="*/ 8816511 w 12210216"/>
              <a:gd name="connsiteY29" fmla="*/ 687445 h 1002962"/>
              <a:gd name="connsiteX30" fmla="*/ 8846236 w 12210216"/>
              <a:gd name="connsiteY30" fmla="*/ 687445 h 1002962"/>
              <a:gd name="connsiteX31" fmla="*/ 8846236 w 12210216"/>
              <a:gd name="connsiteY31" fmla="*/ 672313 h 1002962"/>
              <a:gd name="connsiteX32" fmla="*/ 8865152 w 12210216"/>
              <a:gd name="connsiteY32" fmla="*/ 672313 h 1002962"/>
              <a:gd name="connsiteX33" fmla="*/ 8865152 w 12210216"/>
              <a:gd name="connsiteY33" fmla="*/ 696092 h 1002962"/>
              <a:gd name="connsiteX34" fmla="*/ 8875960 w 12210216"/>
              <a:gd name="connsiteY34" fmla="*/ 696092 h 1002962"/>
              <a:gd name="connsiteX35" fmla="*/ 8875960 w 12210216"/>
              <a:gd name="connsiteY35" fmla="*/ 687445 h 1002962"/>
              <a:gd name="connsiteX36" fmla="*/ 8894876 w 12210216"/>
              <a:gd name="connsiteY36" fmla="*/ 687445 h 1002962"/>
              <a:gd name="connsiteX37" fmla="*/ 8894876 w 12210216"/>
              <a:gd name="connsiteY37" fmla="*/ 713387 h 1002962"/>
              <a:gd name="connsiteX38" fmla="*/ 8916494 w 12210216"/>
              <a:gd name="connsiteY38" fmla="*/ 713387 h 1002962"/>
              <a:gd name="connsiteX39" fmla="*/ 8916494 w 12210216"/>
              <a:gd name="connsiteY39" fmla="*/ 726357 h 1002962"/>
              <a:gd name="connsiteX40" fmla="*/ 8924601 w 12210216"/>
              <a:gd name="connsiteY40" fmla="*/ 726357 h 1002962"/>
              <a:gd name="connsiteX41" fmla="*/ 8924601 w 12210216"/>
              <a:gd name="connsiteY41" fmla="*/ 719872 h 1002962"/>
              <a:gd name="connsiteX42" fmla="*/ 8965135 w 12210216"/>
              <a:gd name="connsiteY42" fmla="*/ 719872 h 1002962"/>
              <a:gd name="connsiteX43" fmla="*/ 8965135 w 12210216"/>
              <a:gd name="connsiteY43" fmla="*/ 743651 h 1002962"/>
              <a:gd name="connsiteX44" fmla="*/ 8975944 w 12210216"/>
              <a:gd name="connsiteY44" fmla="*/ 743651 h 1002962"/>
              <a:gd name="connsiteX45" fmla="*/ 8975944 w 12210216"/>
              <a:gd name="connsiteY45" fmla="*/ 752299 h 1002962"/>
              <a:gd name="connsiteX46" fmla="*/ 8984051 w 12210216"/>
              <a:gd name="connsiteY46" fmla="*/ 752299 h 1002962"/>
              <a:gd name="connsiteX47" fmla="*/ 8984051 w 12210216"/>
              <a:gd name="connsiteY47" fmla="*/ 735004 h 1002962"/>
              <a:gd name="connsiteX48" fmla="*/ 8994860 w 12210216"/>
              <a:gd name="connsiteY48" fmla="*/ 735004 h 1002962"/>
              <a:gd name="connsiteX49" fmla="*/ 8994860 w 12210216"/>
              <a:gd name="connsiteY49" fmla="*/ 743651 h 1002962"/>
              <a:gd name="connsiteX50" fmla="*/ 8997562 w 12210216"/>
              <a:gd name="connsiteY50" fmla="*/ 743651 h 1002962"/>
              <a:gd name="connsiteX51" fmla="*/ 8997562 w 12210216"/>
              <a:gd name="connsiteY51" fmla="*/ 741490 h 1002962"/>
              <a:gd name="connsiteX52" fmla="*/ 9002966 w 12210216"/>
              <a:gd name="connsiteY52" fmla="*/ 741490 h 1002962"/>
              <a:gd name="connsiteX53" fmla="*/ 9002966 w 12210216"/>
              <a:gd name="connsiteY53" fmla="*/ 735004 h 1002962"/>
              <a:gd name="connsiteX54" fmla="*/ 9054310 w 12210216"/>
              <a:gd name="connsiteY54" fmla="*/ 735004 h 1002962"/>
              <a:gd name="connsiteX55" fmla="*/ 9054310 w 12210216"/>
              <a:gd name="connsiteY55" fmla="*/ 758784 h 1002962"/>
              <a:gd name="connsiteX56" fmla="*/ 9075928 w 12210216"/>
              <a:gd name="connsiteY56" fmla="*/ 758784 h 1002962"/>
              <a:gd name="connsiteX57" fmla="*/ 9075928 w 12210216"/>
              <a:gd name="connsiteY57" fmla="*/ 767431 h 1002962"/>
              <a:gd name="connsiteX58" fmla="*/ 9094843 w 12210216"/>
              <a:gd name="connsiteY58" fmla="*/ 767431 h 1002962"/>
              <a:gd name="connsiteX59" fmla="*/ 9094843 w 12210216"/>
              <a:gd name="connsiteY59" fmla="*/ 743651 h 1002962"/>
              <a:gd name="connsiteX60" fmla="*/ 9105652 w 12210216"/>
              <a:gd name="connsiteY60" fmla="*/ 743651 h 1002962"/>
              <a:gd name="connsiteX61" fmla="*/ 9105652 w 12210216"/>
              <a:gd name="connsiteY61" fmla="*/ 711225 h 1002962"/>
              <a:gd name="connsiteX62" fmla="*/ 9116461 w 12210216"/>
              <a:gd name="connsiteY62" fmla="*/ 711225 h 1002962"/>
              <a:gd name="connsiteX63" fmla="*/ 9116461 w 12210216"/>
              <a:gd name="connsiteY63" fmla="*/ 696092 h 1002962"/>
              <a:gd name="connsiteX64" fmla="*/ 9113759 w 12210216"/>
              <a:gd name="connsiteY64" fmla="*/ 696092 h 1002962"/>
              <a:gd name="connsiteX65" fmla="*/ 9121866 w 12210216"/>
              <a:gd name="connsiteY65" fmla="*/ 683122 h 1002962"/>
              <a:gd name="connsiteX66" fmla="*/ 9132675 w 12210216"/>
              <a:gd name="connsiteY66" fmla="*/ 711225 h 1002962"/>
              <a:gd name="connsiteX67" fmla="*/ 9140782 w 12210216"/>
              <a:gd name="connsiteY67" fmla="*/ 711225 h 1002962"/>
              <a:gd name="connsiteX68" fmla="*/ 9140782 w 12210216"/>
              <a:gd name="connsiteY68" fmla="*/ 605298 h 1002962"/>
              <a:gd name="connsiteX69" fmla="*/ 9156995 w 12210216"/>
              <a:gd name="connsiteY69" fmla="*/ 605298 h 1002962"/>
              <a:gd name="connsiteX70" fmla="*/ 9156995 w 12210216"/>
              <a:gd name="connsiteY70" fmla="*/ 557739 h 1002962"/>
              <a:gd name="connsiteX71" fmla="*/ 9192124 w 12210216"/>
              <a:gd name="connsiteY71" fmla="*/ 557739 h 1002962"/>
              <a:gd name="connsiteX72" fmla="*/ 9192124 w 12210216"/>
              <a:gd name="connsiteY72" fmla="*/ 536121 h 1002962"/>
              <a:gd name="connsiteX73" fmla="*/ 9238063 w 12210216"/>
              <a:gd name="connsiteY73" fmla="*/ 536121 h 1002962"/>
              <a:gd name="connsiteX74" fmla="*/ 9238063 w 12210216"/>
              <a:gd name="connsiteY74" fmla="*/ 555577 h 1002962"/>
              <a:gd name="connsiteX75" fmla="*/ 9262383 w 12210216"/>
              <a:gd name="connsiteY75" fmla="*/ 555577 h 1002962"/>
              <a:gd name="connsiteX76" fmla="*/ 9262383 w 12210216"/>
              <a:gd name="connsiteY76" fmla="*/ 603136 h 1002962"/>
              <a:gd name="connsiteX77" fmla="*/ 9273192 w 12210216"/>
              <a:gd name="connsiteY77" fmla="*/ 603136 h 1002962"/>
              <a:gd name="connsiteX78" fmla="*/ 9273192 w 12210216"/>
              <a:gd name="connsiteY78" fmla="*/ 607459 h 1002962"/>
              <a:gd name="connsiteX79" fmla="*/ 9292108 w 12210216"/>
              <a:gd name="connsiteY79" fmla="*/ 607459 h 1002962"/>
              <a:gd name="connsiteX80" fmla="*/ 9292108 w 12210216"/>
              <a:gd name="connsiteY80" fmla="*/ 646371 h 1002962"/>
              <a:gd name="connsiteX81" fmla="*/ 9302917 w 12210216"/>
              <a:gd name="connsiteY81" fmla="*/ 646371 h 1002962"/>
              <a:gd name="connsiteX82" fmla="*/ 9302917 w 12210216"/>
              <a:gd name="connsiteY82" fmla="*/ 659342 h 1002962"/>
              <a:gd name="connsiteX83" fmla="*/ 9324535 w 12210216"/>
              <a:gd name="connsiteY83" fmla="*/ 659342 h 1002962"/>
              <a:gd name="connsiteX84" fmla="*/ 9324535 w 12210216"/>
              <a:gd name="connsiteY84" fmla="*/ 663666 h 1002962"/>
              <a:gd name="connsiteX85" fmla="*/ 9332642 w 12210216"/>
              <a:gd name="connsiteY85" fmla="*/ 665827 h 1002962"/>
              <a:gd name="connsiteX86" fmla="*/ 9332642 w 12210216"/>
              <a:gd name="connsiteY86" fmla="*/ 687445 h 1002962"/>
              <a:gd name="connsiteX87" fmla="*/ 9356962 w 12210216"/>
              <a:gd name="connsiteY87" fmla="*/ 687445 h 1002962"/>
              <a:gd name="connsiteX88" fmla="*/ 9356962 w 12210216"/>
              <a:gd name="connsiteY88" fmla="*/ 696092 h 1002962"/>
              <a:gd name="connsiteX89" fmla="*/ 9370473 w 12210216"/>
              <a:gd name="connsiteY89" fmla="*/ 696092 h 1002962"/>
              <a:gd name="connsiteX90" fmla="*/ 9370473 w 12210216"/>
              <a:gd name="connsiteY90" fmla="*/ 713387 h 1002962"/>
              <a:gd name="connsiteX91" fmla="*/ 9375878 w 12210216"/>
              <a:gd name="connsiteY91" fmla="*/ 713387 h 1002962"/>
              <a:gd name="connsiteX92" fmla="*/ 9375878 w 12210216"/>
              <a:gd name="connsiteY92" fmla="*/ 698254 h 1002962"/>
              <a:gd name="connsiteX93" fmla="*/ 9386687 w 12210216"/>
              <a:gd name="connsiteY93" fmla="*/ 698254 h 1002962"/>
              <a:gd name="connsiteX94" fmla="*/ 9386687 w 12210216"/>
              <a:gd name="connsiteY94" fmla="*/ 711225 h 1002962"/>
              <a:gd name="connsiteX95" fmla="*/ 9394794 w 12210216"/>
              <a:gd name="connsiteY95" fmla="*/ 711225 h 1002962"/>
              <a:gd name="connsiteX96" fmla="*/ 9394794 w 12210216"/>
              <a:gd name="connsiteY96" fmla="*/ 706901 h 1002962"/>
              <a:gd name="connsiteX97" fmla="*/ 9459648 w 12210216"/>
              <a:gd name="connsiteY97" fmla="*/ 706901 h 1002962"/>
              <a:gd name="connsiteX98" fmla="*/ 9459648 w 12210216"/>
              <a:gd name="connsiteY98" fmla="*/ 717710 h 1002962"/>
              <a:gd name="connsiteX99" fmla="*/ 9467754 w 12210216"/>
              <a:gd name="connsiteY99" fmla="*/ 717710 h 1002962"/>
              <a:gd name="connsiteX100" fmla="*/ 9467754 w 12210216"/>
              <a:gd name="connsiteY100" fmla="*/ 735004 h 1002962"/>
              <a:gd name="connsiteX101" fmla="*/ 9489372 w 12210216"/>
              <a:gd name="connsiteY101" fmla="*/ 724195 h 1002962"/>
              <a:gd name="connsiteX102" fmla="*/ 9497479 w 12210216"/>
              <a:gd name="connsiteY102" fmla="*/ 683122 h 1002962"/>
              <a:gd name="connsiteX103" fmla="*/ 9505586 w 12210216"/>
              <a:gd name="connsiteY103" fmla="*/ 680960 h 1002962"/>
              <a:gd name="connsiteX104" fmla="*/ 9508288 w 12210216"/>
              <a:gd name="connsiteY104" fmla="*/ 611783 h 1002962"/>
              <a:gd name="connsiteX105" fmla="*/ 9510990 w 12210216"/>
              <a:gd name="connsiteY105" fmla="*/ 680960 h 1002962"/>
              <a:gd name="connsiteX106" fmla="*/ 9519097 w 12210216"/>
              <a:gd name="connsiteY106" fmla="*/ 683122 h 1002962"/>
              <a:gd name="connsiteX107" fmla="*/ 9519097 w 12210216"/>
              <a:gd name="connsiteY107" fmla="*/ 596651 h 1002962"/>
              <a:gd name="connsiteX108" fmla="*/ 9524502 w 12210216"/>
              <a:gd name="connsiteY108" fmla="*/ 596651 h 1002962"/>
              <a:gd name="connsiteX109" fmla="*/ 9524502 w 12210216"/>
              <a:gd name="connsiteY109" fmla="*/ 564224 h 1002962"/>
              <a:gd name="connsiteX110" fmla="*/ 9575845 w 12210216"/>
              <a:gd name="connsiteY110" fmla="*/ 564224 h 1002962"/>
              <a:gd name="connsiteX111" fmla="*/ 9575845 w 12210216"/>
              <a:gd name="connsiteY111" fmla="*/ 596651 h 1002962"/>
              <a:gd name="connsiteX112" fmla="*/ 9583952 w 12210216"/>
              <a:gd name="connsiteY112" fmla="*/ 596651 h 1002962"/>
              <a:gd name="connsiteX113" fmla="*/ 9583952 w 12210216"/>
              <a:gd name="connsiteY113" fmla="*/ 514503 h 1002962"/>
              <a:gd name="connsiteX114" fmla="*/ 9602867 w 12210216"/>
              <a:gd name="connsiteY114" fmla="*/ 514503 h 1002962"/>
              <a:gd name="connsiteX115" fmla="*/ 9602867 w 12210216"/>
              <a:gd name="connsiteY115" fmla="*/ 499370 h 1002962"/>
              <a:gd name="connsiteX116" fmla="*/ 9632592 w 12210216"/>
              <a:gd name="connsiteY116" fmla="*/ 499370 h 1002962"/>
              <a:gd name="connsiteX117" fmla="*/ 9632592 w 12210216"/>
              <a:gd name="connsiteY117" fmla="*/ 490723 h 1002962"/>
              <a:gd name="connsiteX118" fmla="*/ 9651508 w 12210216"/>
              <a:gd name="connsiteY118" fmla="*/ 490723 h 1002962"/>
              <a:gd name="connsiteX119" fmla="*/ 9651508 w 12210216"/>
              <a:gd name="connsiteY119" fmla="*/ 499370 h 1002962"/>
              <a:gd name="connsiteX120" fmla="*/ 9659614 w 12210216"/>
              <a:gd name="connsiteY120" fmla="*/ 499370 h 1002962"/>
              <a:gd name="connsiteX121" fmla="*/ 9659614 w 12210216"/>
              <a:gd name="connsiteY121" fmla="*/ 495047 h 1002962"/>
              <a:gd name="connsiteX122" fmla="*/ 9673126 w 12210216"/>
              <a:gd name="connsiteY122" fmla="*/ 495047 h 1002962"/>
              <a:gd name="connsiteX123" fmla="*/ 9673126 w 12210216"/>
              <a:gd name="connsiteY123" fmla="*/ 499370 h 1002962"/>
              <a:gd name="connsiteX124" fmla="*/ 9678530 w 12210216"/>
              <a:gd name="connsiteY124" fmla="*/ 499370 h 1002962"/>
              <a:gd name="connsiteX125" fmla="*/ 9678530 w 12210216"/>
              <a:gd name="connsiteY125" fmla="*/ 490723 h 1002962"/>
              <a:gd name="connsiteX126" fmla="*/ 9702851 w 12210216"/>
              <a:gd name="connsiteY126" fmla="*/ 490723 h 1002962"/>
              <a:gd name="connsiteX127" fmla="*/ 9702851 w 12210216"/>
              <a:gd name="connsiteY127" fmla="*/ 499370 h 1002962"/>
              <a:gd name="connsiteX128" fmla="*/ 9743384 w 12210216"/>
              <a:gd name="connsiteY128" fmla="*/ 499370 h 1002962"/>
              <a:gd name="connsiteX129" fmla="*/ 9743384 w 12210216"/>
              <a:gd name="connsiteY129" fmla="*/ 512341 h 1002962"/>
              <a:gd name="connsiteX130" fmla="*/ 9778514 w 12210216"/>
              <a:gd name="connsiteY130" fmla="*/ 512341 h 1002962"/>
              <a:gd name="connsiteX131" fmla="*/ 9778514 w 12210216"/>
              <a:gd name="connsiteY131" fmla="*/ 542606 h 1002962"/>
              <a:gd name="connsiteX132" fmla="*/ 9786620 w 12210216"/>
              <a:gd name="connsiteY132" fmla="*/ 542606 h 1002962"/>
              <a:gd name="connsiteX133" fmla="*/ 9786620 w 12210216"/>
              <a:gd name="connsiteY133" fmla="*/ 551253 h 1002962"/>
              <a:gd name="connsiteX134" fmla="*/ 9792025 w 12210216"/>
              <a:gd name="connsiteY134" fmla="*/ 551253 h 1002962"/>
              <a:gd name="connsiteX135" fmla="*/ 9792025 w 12210216"/>
              <a:gd name="connsiteY135" fmla="*/ 581518 h 1002962"/>
              <a:gd name="connsiteX136" fmla="*/ 9800132 w 12210216"/>
              <a:gd name="connsiteY136" fmla="*/ 581518 h 1002962"/>
              <a:gd name="connsiteX137" fmla="*/ 9800132 w 12210216"/>
              <a:gd name="connsiteY137" fmla="*/ 588003 h 1002962"/>
              <a:gd name="connsiteX138" fmla="*/ 9810941 w 12210216"/>
              <a:gd name="connsiteY138" fmla="*/ 588003 h 1002962"/>
              <a:gd name="connsiteX139" fmla="*/ 9810941 w 12210216"/>
              <a:gd name="connsiteY139" fmla="*/ 618268 h 1002962"/>
              <a:gd name="connsiteX140" fmla="*/ 9832559 w 12210216"/>
              <a:gd name="connsiteY140" fmla="*/ 618268 h 1002962"/>
              <a:gd name="connsiteX141" fmla="*/ 9832559 w 12210216"/>
              <a:gd name="connsiteY141" fmla="*/ 642048 h 1002962"/>
              <a:gd name="connsiteX142" fmla="*/ 9835261 w 12210216"/>
              <a:gd name="connsiteY142" fmla="*/ 642048 h 1002962"/>
              <a:gd name="connsiteX143" fmla="*/ 9835261 w 12210216"/>
              <a:gd name="connsiteY143" fmla="*/ 655019 h 1002962"/>
              <a:gd name="connsiteX144" fmla="*/ 9843368 w 12210216"/>
              <a:gd name="connsiteY144" fmla="*/ 655019 h 1002962"/>
              <a:gd name="connsiteX145" fmla="*/ 9843368 w 12210216"/>
              <a:gd name="connsiteY145" fmla="*/ 678798 h 1002962"/>
              <a:gd name="connsiteX146" fmla="*/ 9856879 w 12210216"/>
              <a:gd name="connsiteY146" fmla="*/ 678798 h 1002962"/>
              <a:gd name="connsiteX147" fmla="*/ 9856879 w 12210216"/>
              <a:gd name="connsiteY147" fmla="*/ 680960 h 1002962"/>
              <a:gd name="connsiteX148" fmla="*/ 9859582 w 12210216"/>
              <a:gd name="connsiteY148" fmla="*/ 680960 h 1002962"/>
              <a:gd name="connsiteX149" fmla="*/ 9859582 w 12210216"/>
              <a:gd name="connsiteY149" fmla="*/ 696092 h 1002962"/>
              <a:gd name="connsiteX150" fmla="*/ 9875795 w 12210216"/>
              <a:gd name="connsiteY150" fmla="*/ 680960 h 1002962"/>
              <a:gd name="connsiteX151" fmla="*/ 9913627 w 12210216"/>
              <a:gd name="connsiteY151" fmla="*/ 680960 h 1002962"/>
              <a:gd name="connsiteX152" fmla="*/ 9913627 w 12210216"/>
              <a:gd name="connsiteY152" fmla="*/ 767431 h 1002962"/>
              <a:gd name="connsiteX153" fmla="*/ 9921734 w 12210216"/>
              <a:gd name="connsiteY153" fmla="*/ 767431 h 1002962"/>
              <a:gd name="connsiteX154" fmla="*/ 9929840 w 12210216"/>
              <a:gd name="connsiteY154" fmla="*/ 756622 h 1002962"/>
              <a:gd name="connsiteX155" fmla="*/ 9929840 w 12210216"/>
              <a:gd name="connsiteY155" fmla="*/ 771755 h 1002962"/>
              <a:gd name="connsiteX156" fmla="*/ 9935245 w 12210216"/>
              <a:gd name="connsiteY156" fmla="*/ 771755 h 1002962"/>
              <a:gd name="connsiteX157" fmla="*/ 9935245 w 12210216"/>
              <a:gd name="connsiteY157" fmla="*/ 726357 h 1002962"/>
              <a:gd name="connsiteX158" fmla="*/ 9943352 w 12210216"/>
              <a:gd name="connsiteY158" fmla="*/ 726357 h 1002962"/>
              <a:gd name="connsiteX159" fmla="*/ 9943352 w 12210216"/>
              <a:gd name="connsiteY159" fmla="*/ 661504 h 1002962"/>
              <a:gd name="connsiteX160" fmla="*/ 9954160 w 12210216"/>
              <a:gd name="connsiteY160" fmla="*/ 661504 h 1002962"/>
              <a:gd name="connsiteX161" fmla="*/ 9970374 w 12210216"/>
              <a:gd name="connsiteY161" fmla="*/ 618268 h 1002962"/>
              <a:gd name="connsiteX162" fmla="*/ 9983885 w 12210216"/>
              <a:gd name="connsiteY162" fmla="*/ 618268 h 1002962"/>
              <a:gd name="connsiteX163" fmla="*/ 9997396 w 12210216"/>
              <a:gd name="connsiteY163" fmla="*/ 661504 h 1002962"/>
              <a:gd name="connsiteX164" fmla="*/ 10008206 w 12210216"/>
              <a:gd name="connsiteY164" fmla="*/ 661504 h 1002962"/>
              <a:gd name="connsiteX165" fmla="*/ 10008206 w 12210216"/>
              <a:gd name="connsiteY165" fmla="*/ 700416 h 1002962"/>
              <a:gd name="connsiteX166" fmla="*/ 10027121 w 12210216"/>
              <a:gd name="connsiteY166" fmla="*/ 700416 h 1002962"/>
              <a:gd name="connsiteX167" fmla="*/ 10027121 w 12210216"/>
              <a:gd name="connsiteY167" fmla="*/ 717710 h 1002962"/>
              <a:gd name="connsiteX168" fmla="*/ 10032526 w 12210216"/>
              <a:gd name="connsiteY168" fmla="*/ 717710 h 1002962"/>
              <a:gd name="connsiteX169" fmla="*/ 10032526 w 12210216"/>
              <a:gd name="connsiteY169" fmla="*/ 700416 h 1002962"/>
              <a:gd name="connsiteX170" fmla="*/ 10048740 w 12210216"/>
              <a:gd name="connsiteY170" fmla="*/ 700416 h 1002962"/>
              <a:gd name="connsiteX171" fmla="*/ 10048740 w 12210216"/>
              <a:gd name="connsiteY171" fmla="*/ 713387 h 1002962"/>
              <a:gd name="connsiteX172" fmla="*/ 10089273 w 12210216"/>
              <a:gd name="connsiteY172" fmla="*/ 713387 h 1002962"/>
              <a:gd name="connsiteX173" fmla="*/ 10089273 w 12210216"/>
              <a:gd name="connsiteY173" fmla="*/ 676636 h 1002962"/>
              <a:gd name="connsiteX174" fmla="*/ 10102784 w 12210216"/>
              <a:gd name="connsiteY174" fmla="*/ 676636 h 1002962"/>
              <a:gd name="connsiteX175" fmla="*/ 10102784 w 12210216"/>
              <a:gd name="connsiteY175" fmla="*/ 698254 h 1002962"/>
              <a:gd name="connsiteX176" fmla="*/ 10105487 w 12210216"/>
              <a:gd name="connsiteY176" fmla="*/ 698254 h 1002962"/>
              <a:gd name="connsiteX177" fmla="*/ 10105487 w 12210216"/>
              <a:gd name="connsiteY177" fmla="*/ 665827 h 1002962"/>
              <a:gd name="connsiteX178" fmla="*/ 10135212 w 12210216"/>
              <a:gd name="connsiteY178" fmla="*/ 665827 h 1002962"/>
              <a:gd name="connsiteX179" fmla="*/ 10135212 w 12210216"/>
              <a:gd name="connsiteY179" fmla="*/ 652857 h 1002962"/>
              <a:gd name="connsiteX180" fmla="*/ 10143318 w 12210216"/>
              <a:gd name="connsiteY180" fmla="*/ 652857 h 1002962"/>
              <a:gd name="connsiteX181" fmla="*/ 10143318 w 12210216"/>
              <a:gd name="connsiteY181" fmla="*/ 637724 h 1002962"/>
              <a:gd name="connsiteX182" fmla="*/ 10148723 w 12210216"/>
              <a:gd name="connsiteY182" fmla="*/ 637724 h 1002962"/>
              <a:gd name="connsiteX183" fmla="*/ 10148723 w 12210216"/>
              <a:gd name="connsiteY183" fmla="*/ 644210 h 1002962"/>
              <a:gd name="connsiteX184" fmla="*/ 10173043 w 12210216"/>
              <a:gd name="connsiteY184" fmla="*/ 644210 h 1002962"/>
              <a:gd name="connsiteX185" fmla="*/ 10173043 w 12210216"/>
              <a:gd name="connsiteY185" fmla="*/ 637724 h 1002962"/>
              <a:gd name="connsiteX186" fmla="*/ 10181150 w 12210216"/>
              <a:gd name="connsiteY186" fmla="*/ 637724 h 1002962"/>
              <a:gd name="connsiteX187" fmla="*/ 10181150 w 12210216"/>
              <a:gd name="connsiteY187" fmla="*/ 648533 h 1002962"/>
              <a:gd name="connsiteX188" fmla="*/ 10232493 w 12210216"/>
              <a:gd name="connsiteY188" fmla="*/ 648533 h 1002962"/>
              <a:gd name="connsiteX189" fmla="*/ 10232493 w 12210216"/>
              <a:gd name="connsiteY189" fmla="*/ 786887 h 1002962"/>
              <a:gd name="connsiteX190" fmla="*/ 10248706 w 12210216"/>
              <a:gd name="connsiteY190" fmla="*/ 786887 h 1002962"/>
              <a:gd name="connsiteX191" fmla="*/ 10248706 w 12210216"/>
              <a:gd name="connsiteY191" fmla="*/ 773916 h 1002962"/>
              <a:gd name="connsiteX192" fmla="*/ 10254111 w 12210216"/>
              <a:gd name="connsiteY192" fmla="*/ 773916 h 1002962"/>
              <a:gd name="connsiteX193" fmla="*/ 10254111 w 12210216"/>
              <a:gd name="connsiteY193" fmla="*/ 786887 h 1002962"/>
              <a:gd name="connsiteX194" fmla="*/ 10294645 w 12210216"/>
              <a:gd name="connsiteY194" fmla="*/ 786887 h 1002962"/>
              <a:gd name="connsiteX195" fmla="*/ 10294645 w 12210216"/>
              <a:gd name="connsiteY195" fmla="*/ 756622 h 1002962"/>
              <a:gd name="connsiteX196" fmla="*/ 10310858 w 12210216"/>
              <a:gd name="connsiteY196" fmla="*/ 756622 h 1002962"/>
              <a:gd name="connsiteX197" fmla="*/ 10313560 w 12210216"/>
              <a:gd name="connsiteY197" fmla="*/ 754460 h 1002962"/>
              <a:gd name="connsiteX198" fmla="*/ 10327072 w 12210216"/>
              <a:gd name="connsiteY198" fmla="*/ 754460 h 1002962"/>
              <a:gd name="connsiteX199" fmla="*/ 10332476 w 12210216"/>
              <a:gd name="connsiteY199" fmla="*/ 756622 h 1002962"/>
              <a:gd name="connsiteX200" fmla="*/ 10345988 w 12210216"/>
              <a:gd name="connsiteY200" fmla="*/ 756622 h 1002962"/>
              <a:gd name="connsiteX201" fmla="*/ 10345988 w 12210216"/>
              <a:gd name="connsiteY201" fmla="*/ 786887 h 1002962"/>
              <a:gd name="connsiteX202" fmla="*/ 10356796 w 12210216"/>
              <a:gd name="connsiteY202" fmla="*/ 786887 h 1002962"/>
              <a:gd name="connsiteX203" fmla="*/ 10356796 w 12210216"/>
              <a:gd name="connsiteY203" fmla="*/ 804181 h 1002962"/>
              <a:gd name="connsiteX204" fmla="*/ 10386521 w 12210216"/>
              <a:gd name="connsiteY204" fmla="*/ 806343 h 1002962"/>
              <a:gd name="connsiteX205" fmla="*/ 10386521 w 12210216"/>
              <a:gd name="connsiteY205" fmla="*/ 789049 h 1002962"/>
              <a:gd name="connsiteX206" fmla="*/ 10489207 w 12210216"/>
              <a:gd name="connsiteY206" fmla="*/ 789049 h 1002962"/>
              <a:gd name="connsiteX207" fmla="*/ 10489207 w 12210216"/>
              <a:gd name="connsiteY207" fmla="*/ 806343 h 1002962"/>
              <a:gd name="connsiteX208" fmla="*/ 10502718 w 12210216"/>
              <a:gd name="connsiteY208" fmla="*/ 806343 h 1002962"/>
              <a:gd name="connsiteX209" fmla="*/ 10502718 w 12210216"/>
              <a:gd name="connsiteY209" fmla="*/ 810667 h 1002962"/>
              <a:gd name="connsiteX210" fmla="*/ 10494612 w 12210216"/>
              <a:gd name="connsiteY210" fmla="*/ 810667 h 1002962"/>
              <a:gd name="connsiteX211" fmla="*/ 10494612 w 12210216"/>
              <a:gd name="connsiteY211" fmla="*/ 814322 h 1002962"/>
              <a:gd name="connsiteX212" fmla="*/ 10564926 w 12210216"/>
              <a:gd name="connsiteY212" fmla="*/ 814322 h 1002962"/>
              <a:gd name="connsiteX213" fmla="*/ 10567572 w 12210216"/>
              <a:gd name="connsiteY213" fmla="*/ 782563 h 1002962"/>
              <a:gd name="connsiteX214" fmla="*/ 10575679 w 12210216"/>
              <a:gd name="connsiteY214" fmla="*/ 782563 h 1002962"/>
              <a:gd name="connsiteX215" fmla="*/ 10578015 w 12210216"/>
              <a:gd name="connsiteY215" fmla="*/ 814322 h 1002962"/>
              <a:gd name="connsiteX216" fmla="*/ 10589557 w 12210216"/>
              <a:gd name="connsiteY216" fmla="*/ 814322 h 1002962"/>
              <a:gd name="connsiteX217" fmla="*/ 10591893 w 12210216"/>
              <a:gd name="connsiteY217" fmla="*/ 782563 h 1002962"/>
              <a:gd name="connsiteX218" fmla="*/ 10600000 w 12210216"/>
              <a:gd name="connsiteY218" fmla="*/ 782563 h 1002962"/>
              <a:gd name="connsiteX219" fmla="*/ 10602335 w 12210216"/>
              <a:gd name="connsiteY219" fmla="*/ 814322 h 1002962"/>
              <a:gd name="connsiteX220" fmla="*/ 10672960 w 12210216"/>
              <a:gd name="connsiteY220" fmla="*/ 814322 h 1002962"/>
              <a:gd name="connsiteX221" fmla="*/ 10672960 w 12210216"/>
              <a:gd name="connsiteY221" fmla="*/ 808505 h 1002962"/>
              <a:gd name="connsiteX222" fmla="*/ 10689174 w 12210216"/>
              <a:gd name="connsiteY222" fmla="*/ 808505 h 1002962"/>
              <a:gd name="connsiteX223" fmla="*/ 10689174 w 12210216"/>
              <a:gd name="connsiteY223" fmla="*/ 814322 h 1002962"/>
              <a:gd name="connsiteX224" fmla="*/ 10713494 w 12210216"/>
              <a:gd name="connsiteY224" fmla="*/ 814322 h 1002962"/>
              <a:gd name="connsiteX225" fmla="*/ 10713494 w 12210216"/>
              <a:gd name="connsiteY225" fmla="*/ 810667 h 1002962"/>
              <a:gd name="connsiteX226" fmla="*/ 10721601 w 12210216"/>
              <a:gd name="connsiteY226" fmla="*/ 810667 h 1002962"/>
              <a:gd name="connsiteX227" fmla="*/ 10721601 w 12210216"/>
              <a:gd name="connsiteY227" fmla="*/ 814322 h 1002962"/>
              <a:gd name="connsiteX228" fmla="*/ 10729708 w 12210216"/>
              <a:gd name="connsiteY228" fmla="*/ 814322 h 1002962"/>
              <a:gd name="connsiteX229" fmla="*/ 10729708 w 12210216"/>
              <a:gd name="connsiteY229" fmla="*/ 806343 h 1002962"/>
              <a:gd name="connsiteX230" fmla="*/ 10740517 w 12210216"/>
              <a:gd name="connsiteY230" fmla="*/ 806343 h 1002962"/>
              <a:gd name="connsiteX231" fmla="*/ 10740517 w 12210216"/>
              <a:gd name="connsiteY231" fmla="*/ 799858 h 1002962"/>
              <a:gd name="connsiteX232" fmla="*/ 10751326 w 12210216"/>
              <a:gd name="connsiteY232" fmla="*/ 799858 h 1002962"/>
              <a:gd name="connsiteX233" fmla="*/ 10751326 w 12210216"/>
              <a:gd name="connsiteY233" fmla="*/ 806343 h 1002962"/>
              <a:gd name="connsiteX234" fmla="*/ 10897248 w 12210216"/>
              <a:gd name="connsiteY234" fmla="*/ 806343 h 1002962"/>
              <a:gd name="connsiteX235" fmla="*/ 10897248 w 12210216"/>
              <a:gd name="connsiteY235" fmla="*/ 810667 h 1002962"/>
              <a:gd name="connsiteX236" fmla="*/ 10913461 w 12210216"/>
              <a:gd name="connsiteY236" fmla="*/ 810667 h 1002962"/>
              <a:gd name="connsiteX237" fmla="*/ 10913461 w 12210216"/>
              <a:gd name="connsiteY237" fmla="*/ 806343 h 1002962"/>
              <a:gd name="connsiteX238" fmla="*/ 10935079 w 12210216"/>
              <a:gd name="connsiteY238" fmla="*/ 806343 h 1002962"/>
              <a:gd name="connsiteX239" fmla="*/ 10935079 w 12210216"/>
              <a:gd name="connsiteY239" fmla="*/ 812828 h 1002962"/>
              <a:gd name="connsiteX240" fmla="*/ 10953995 w 12210216"/>
              <a:gd name="connsiteY240" fmla="*/ 812828 h 1002962"/>
              <a:gd name="connsiteX241" fmla="*/ 10953995 w 12210216"/>
              <a:gd name="connsiteY241" fmla="*/ 814322 h 1002962"/>
              <a:gd name="connsiteX242" fmla="*/ 10997231 w 12210216"/>
              <a:gd name="connsiteY242" fmla="*/ 814322 h 1002962"/>
              <a:gd name="connsiteX243" fmla="*/ 10997231 w 12210216"/>
              <a:gd name="connsiteY243" fmla="*/ 797696 h 1002962"/>
              <a:gd name="connsiteX244" fmla="*/ 11005338 w 12210216"/>
              <a:gd name="connsiteY244" fmla="*/ 797696 h 1002962"/>
              <a:gd name="connsiteX245" fmla="*/ 11005338 w 12210216"/>
              <a:gd name="connsiteY245" fmla="*/ 814322 h 1002962"/>
              <a:gd name="connsiteX246" fmla="*/ 11013445 w 12210216"/>
              <a:gd name="connsiteY246" fmla="*/ 814322 h 1002962"/>
              <a:gd name="connsiteX247" fmla="*/ 11013445 w 12210216"/>
              <a:gd name="connsiteY247" fmla="*/ 810667 h 1002962"/>
              <a:gd name="connsiteX248" fmla="*/ 11064788 w 12210216"/>
              <a:gd name="connsiteY248" fmla="*/ 810667 h 1002962"/>
              <a:gd name="connsiteX249" fmla="*/ 11064788 w 12210216"/>
              <a:gd name="connsiteY249" fmla="*/ 814322 h 1002962"/>
              <a:gd name="connsiteX250" fmla="*/ 11079413 w 12210216"/>
              <a:gd name="connsiteY250" fmla="*/ 814322 h 1002962"/>
              <a:gd name="connsiteX251" fmla="*/ 11099917 w 12210216"/>
              <a:gd name="connsiteY251" fmla="*/ 404252 h 1002962"/>
              <a:gd name="connsiteX252" fmla="*/ 11083703 w 12210216"/>
              <a:gd name="connsiteY252" fmla="*/ 382634 h 1002962"/>
              <a:gd name="connsiteX253" fmla="*/ 11075596 w 12210216"/>
              <a:gd name="connsiteY253" fmla="*/ 378311 h 1002962"/>
              <a:gd name="connsiteX254" fmla="*/ 11086406 w 12210216"/>
              <a:gd name="connsiteY254" fmla="*/ 354531 h 1002962"/>
              <a:gd name="connsiteX255" fmla="*/ 11086406 w 12210216"/>
              <a:gd name="connsiteY255" fmla="*/ 337237 h 1002962"/>
              <a:gd name="connsiteX256" fmla="*/ 11105321 w 12210216"/>
              <a:gd name="connsiteY256" fmla="*/ 337237 h 1002962"/>
              <a:gd name="connsiteX257" fmla="*/ 11105321 w 12210216"/>
              <a:gd name="connsiteY257" fmla="*/ 315619 h 1002962"/>
              <a:gd name="connsiteX258" fmla="*/ 11108024 w 12210216"/>
              <a:gd name="connsiteY258" fmla="*/ 311296 h 1002962"/>
              <a:gd name="connsiteX259" fmla="*/ 11108024 w 12210216"/>
              <a:gd name="connsiteY259" fmla="*/ 233472 h 1002962"/>
              <a:gd name="connsiteX260" fmla="*/ 11105321 w 12210216"/>
              <a:gd name="connsiteY260" fmla="*/ 226986 h 1002962"/>
              <a:gd name="connsiteX261" fmla="*/ 11113428 w 12210216"/>
              <a:gd name="connsiteY261" fmla="*/ 220501 h 1002962"/>
              <a:gd name="connsiteX262" fmla="*/ 11113428 w 12210216"/>
              <a:gd name="connsiteY262" fmla="*/ 162133 h 1002962"/>
              <a:gd name="connsiteX263" fmla="*/ 11116130 w 12210216"/>
              <a:gd name="connsiteY263" fmla="*/ 157810 h 1002962"/>
              <a:gd name="connsiteX264" fmla="*/ 11116130 w 12210216"/>
              <a:gd name="connsiteY264" fmla="*/ 101603 h 1002962"/>
              <a:gd name="connsiteX265" fmla="*/ 11118833 w 12210216"/>
              <a:gd name="connsiteY265" fmla="*/ 99442 h 1002962"/>
              <a:gd name="connsiteX266" fmla="*/ 11118833 w 12210216"/>
              <a:gd name="connsiteY266" fmla="*/ 82147 h 1002962"/>
              <a:gd name="connsiteX267" fmla="*/ 11121535 w 12210216"/>
              <a:gd name="connsiteY267" fmla="*/ 79986 h 1002962"/>
              <a:gd name="connsiteX268" fmla="*/ 11124237 w 12210216"/>
              <a:gd name="connsiteY268" fmla="*/ 82147 h 1002962"/>
              <a:gd name="connsiteX269" fmla="*/ 11124237 w 12210216"/>
              <a:gd name="connsiteY269" fmla="*/ 99442 h 1002962"/>
              <a:gd name="connsiteX270" fmla="*/ 11126939 w 12210216"/>
              <a:gd name="connsiteY270" fmla="*/ 101603 h 1002962"/>
              <a:gd name="connsiteX271" fmla="*/ 11126939 w 12210216"/>
              <a:gd name="connsiteY271" fmla="*/ 157810 h 1002962"/>
              <a:gd name="connsiteX272" fmla="*/ 11129642 w 12210216"/>
              <a:gd name="connsiteY272" fmla="*/ 162133 h 1002962"/>
              <a:gd name="connsiteX273" fmla="*/ 11129642 w 12210216"/>
              <a:gd name="connsiteY273" fmla="*/ 220501 h 1002962"/>
              <a:gd name="connsiteX274" fmla="*/ 11137748 w 12210216"/>
              <a:gd name="connsiteY274" fmla="*/ 226986 h 1002962"/>
              <a:gd name="connsiteX275" fmla="*/ 11135046 w 12210216"/>
              <a:gd name="connsiteY275" fmla="*/ 233472 h 1002962"/>
              <a:gd name="connsiteX276" fmla="*/ 11135046 w 12210216"/>
              <a:gd name="connsiteY276" fmla="*/ 311296 h 1002962"/>
              <a:gd name="connsiteX277" fmla="*/ 11137748 w 12210216"/>
              <a:gd name="connsiteY277" fmla="*/ 315619 h 1002962"/>
              <a:gd name="connsiteX278" fmla="*/ 11137748 w 12210216"/>
              <a:gd name="connsiteY278" fmla="*/ 337237 h 1002962"/>
              <a:gd name="connsiteX279" fmla="*/ 11156664 w 12210216"/>
              <a:gd name="connsiteY279" fmla="*/ 337237 h 1002962"/>
              <a:gd name="connsiteX280" fmla="*/ 11156664 w 12210216"/>
              <a:gd name="connsiteY280" fmla="*/ 354531 h 1002962"/>
              <a:gd name="connsiteX281" fmla="*/ 11167473 w 12210216"/>
              <a:gd name="connsiteY281" fmla="*/ 378311 h 1002962"/>
              <a:gd name="connsiteX282" fmla="*/ 11159366 w 12210216"/>
              <a:gd name="connsiteY282" fmla="*/ 382634 h 1002962"/>
              <a:gd name="connsiteX283" fmla="*/ 11143153 w 12210216"/>
              <a:gd name="connsiteY283" fmla="*/ 404252 h 1002962"/>
              <a:gd name="connsiteX284" fmla="*/ 11153962 w 12210216"/>
              <a:gd name="connsiteY284" fmla="*/ 657180 h 1002962"/>
              <a:gd name="connsiteX285" fmla="*/ 11240434 w 12210216"/>
              <a:gd name="connsiteY285" fmla="*/ 657180 h 1002962"/>
              <a:gd name="connsiteX286" fmla="*/ 11240434 w 12210216"/>
              <a:gd name="connsiteY286" fmla="*/ 732843 h 1002962"/>
              <a:gd name="connsiteX287" fmla="*/ 11251243 w 12210216"/>
              <a:gd name="connsiteY287" fmla="*/ 732843 h 1002962"/>
              <a:gd name="connsiteX288" fmla="*/ 11253945 w 12210216"/>
              <a:gd name="connsiteY288" fmla="*/ 726357 h 1002962"/>
              <a:gd name="connsiteX289" fmla="*/ 11262052 w 12210216"/>
              <a:gd name="connsiteY289" fmla="*/ 726357 h 1002962"/>
              <a:gd name="connsiteX290" fmla="*/ 11264754 w 12210216"/>
              <a:gd name="connsiteY290" fmla="*/ 735004 h 1002962"/>
              <a:gd name="connsiteX291" fmla="*/ 11280968 w 12210216"/>
              <a:gd name="connsiteY291" fmla="*/ 735004 h 1002962"/>
              <a:gd name="connsiteX292" fmla="*/ 11280968 w 12210216"/>
              <a:gd name="connsiteY292" fmla="*/ 728519 h 1002962"/>
              <a:gd name="connsiteX293" fmla="*/ 11310693 w 12210216"/>
              <a:gd name="connsiteY293" fmla="*/ 728519 h 1002962"/>
              <a:gd name="connsiteX294" fmla="*/ 11310693 w 12210216"/>
              <a:gd name="connsiteY294" fmla="*/ 735004 h 1002962"/>
              <a:gd name="connsiteX295" fmla="*/ 11337715 w 12210216"/>
              <a:gd name="connsiteY295" fmla="*/ 735004 h 1002962"/>
              <a:gd name="connsiteX296" fmla="*/ 11337715 w 12210216"/>
              <a:gd name="connsiteY296" fmla="*/ 780402 h 1002962"/>
              <a:gd name="connsiteX297" fmla="*/ 11356631 w 12210216"/>
              <a:gd name="connsiteY297" fmla="*/ 780402 h 1002962"/>
              <a:gd name="connsiteX298" fmla="*/ 11356631 w 12210216"/>
              <a:gd name="connsiteY298" fmla="*/ 767431 h 1002962"/>
              <a:gd name="connsiteX299" fmla="*/ 11378249 w 12210216"/>
              <a:gd name="connsiteY299" fmla="*/ 767431 h 1002962"/>
              <a:gd name="connsiteX300" fmla="*/ 11378249 w 12210216"/>
              <a:gd name="connsiteY300" fmla="*/ 588003 h 1002962"/>
              <a:gd name="connsiteX301" fmla="*/ 11386356 w 12210216"/>
              <a:gd name="connsiteY301" fmla="*/ 581518 h 1002962"/>
              <a:gd name="connsiteX302" fmla="*/ 11483637 w 12210216"/>
              <a:gd name="connsiteY302" fmla="*/ 581518 h 1002962"/>
              <a:gd name="connsiteX303" fmla="*/ 11483637 w 12210216"/>
              <a:gd name="connsiteY303" fmla="*/ 590165 h 1002962"/>
              <a:gd name="connsiteX304" fmla="*/ 11497148 w 12210216"/>
              <a:gd name="connsiteY304" fmla="*/ 590165 h 1002962"/>
              <a:gd name="connsiteX305" fmla="*/ 11497148 w 12210216"/>
              <a:gd name="connsiteY305" fmla="*/ 704739 h 1002962"/>
              <a:gd name="connsiteX306" fmla="*/ 11526873 w 12210216"/>
              <a:gd name="connsiteY306" fmla="*/ 704739 h 1002962"/>
              <a:gd name="connsiteX307" fmla="*/ 11526873 w 12210216"/>
              <a:gd name="connsiteY307" fmla="*/ 637724 h 1002962"/>
              <a:gd name="connsiteX308" fmla="*/ 11562002 w 12210216"/>
              <a:gd name="connsiteY308" fmla="*/ 637724 h 1002962"/>
              <a:gd name="connsiteX309" fmla="*/ 11567407 w 12210216"/>
              <a:gd name="connsiteY309" fmla="*/ 633401 h 1002962"/>
              <a:gd name="connsiteX310" fmla="*/ 11578216 w 12210216"/>
              <a:gd name="connsiteY310" fmla="*/ 633401 h 1002962"/>
              <a:gd name="connsiteX311" fmla="*/ 11583620 w 12210216"/>
              <a:gd name="connsiteY311" fmla="*/ 637724 h 1002962"/>
              <a:gd name="connsiteX312" fmla="*/ 11613345 w 12210216"/>
              <a:gd name="connsiteY312" fmla="*/ 637724 h 1002962"/>
              <a:gd name="connsiteX313" fmla="*/ 11613345 w 12210216"/>
              <a:gd name="connsiteY313" fmla="*/ 520988 h 1002962"/>
              <a:gd name="connsiteX314" fmla="*/ 11689008 w 12210216"/>
              <a:gd name="connsiteY314" fmla="*/ 510179 h 1002962"/>
              <a:gd name="connsiteX315" fmla="*/ 11689008 w 12210216"/>
              <a:gd name="connsiteY315" fmla="*/ 518826 h 1002962"/>
              <a:gd name="connsiteX316" fmla="*/ 11724138 w 12210216"/>
              <a:gd name="connsiteY316" fmla="*/ 518826 h 1002962"/>
              <a:gd name="connsiteX317" fmla="*/ 11724138 w 12210216"/>
              <a:gd name="connsiteY317" fmla="*/ 773916 h 1002962"/>
              <a:gd name="connsiteX318" fmla="*/ 11753863 w 12210216"/>
              <a:gd name="connsiteY318" fmla="*/ 773916 h 1002962"/>
              <a:gd name="connsiteX319" fmla="*/ 11753863 w 12210216"/>
              <a:gd name="connsiteY319" fmla="*/ 769593 h 1002962"/>
              <a:gd name="connsiteX320" fmla="*/ 11770076 w 12210216"/>
              <a:gd name="connsiteY320" fmla="*/ 769593 h 1002962"/>
              <a:gd name="connsiteX321" fmla="*/ 11770076 w 12210216"/>
              <a:gd name="connsiteY321" fmla="*/ 773916 h 1002962"/>
              <a:gd name="connsiteX322" fmla="*/ 11802503 w 12210216"/>
              <a:gd name="connsiteY322" fmla="*/ 773916 h 1002962"/>
              <a:gd name="connsiteX323" fmla="*/ 11802503 w 12210216"/>
              <a:gd name="connsiteY323" fmla="*/ 760946 h 1002962"/>
              <a:gd name="connsiteX324" fmla="*/ 11840335 w 12210216"/>
              <a:gd name="connsiteY324" fmla="*/ 760946 h 1002962"/>
              <a:gd name="connsiteX325" fmla="*/ 11840335 w 12210216"/>
              <a:gd name="connsiteY325" fmla="*/ 756622 h 1002962"/>
              <a:gd name="connsiteX326" fmla="*/ 11856548 w 12210216"/>
              <a:gd name="connsiteY326" fmla="*/ 756622 h 1002962"/>
              <a:gd name="connsiteX327" fmla="*/ 11856548 w 12210216"/>
              <a:gd name="connsiteY327" fmla="*/ 760946 h 1002962"/>
              <a:gd name="connsiteX328" fmla="*/ 11883571 w 12210216"/>
              <a:gd name="connsiteY328" fmla="*/ 760946 h 1002962"/>
              <a:gd name="connsiteX329" fmla="*/ 11883571 w 12210216"/>
              <a:gd name="connsiteY329" fmla="*/ 743651 h 1002962"/>
              <a:gd name="connsiteX330" fmla="*/ 11894380 w 12210216"/>
              <a:gd name="connsiteY330" fmla="*/ 743651 h 1002962"/>
              <a:gd name="connsiteX331" fmla="*/ 11894380 w 12210216"/>
              <a:gd name="connsiteY331" fmla="*/ 730681 h 1002962"/>
              <a:gd name="connsiteX332" fmla="*/ 11970043 w 12210216"/>
              <a:gd name="connsiteY332" fmla="*/ 730681 h 1002962"/>
              <a:gd name="connsiteX333" fmla="*/ 11970043 w 12210216"/>
              <a:gd name="connsiteY333" fmla="*/ 700416 h 1002962"/>
              <a:gd name="connsiteX334" fmla="*/ 11994363 w 12210216"/>
              <a:gd name="connsiteY334" fmla="*/ 700416 h 1002962"/>
              <a:gd name="connsiteX335" fmla="*/ 11994363 w 12210216"/>
              <a:gd name="connsiteY335" fmla="*/ 693931 h 1002962"/>
              <a:gd name="connsiteX336" fmla="*/ 12010577 w 12210216"/>
              <a:gd name="connsiteY336" fmla="*/ 693931 h 1002962"/>
              <a:gd name="connsiteX337" fmla="*/ 12010577 w 12210216"/>
              <a:gd name="connsiteY337" fmla="*/ 700416 h 1002962"/>
              <a:gd name="connsiteX338" fmla="*/ 12032195 w 12210216"/>
              <a:gd name="connsiteY338" fmla="*/ 700416 h 1002962"/>
              <a:gd name="connsiteX339" fmla="*/ 12032195 w 12210216"/>
              <a:gd name="connsiteY339" fmla="*/ 750137 h 1002962"/>
              <a:gd name="connsiteX340" fmla="*/ 12075431 w 12210216"/>
              <a:gd name="connsiteY340" fmla="*/ 750137 h 1002962"/>
              <a:gd name="connsiteX341" fmla="*/ 12075431 w 12210216"/>
              <a:gd name="connsiteY341" fmla="*/ 724195 h 1002962"/>
              <a:gd name="connsiteX342" fmla="*/ 12126774 w 12210216"/>
              <a:gd name="connsiteY342" fmla="*/ 724195 h 1002962"/>
              <a:gd name="connsiteX343" fmla="*/ 12126774 w 12210216"/>
              <a:gd name="connsiteY343" fmla="*/ 693931 h 1002962"/>
              <a:gd name="connsiteX344" fmla="*/ 12191628 w 12210216"/>
              <a:gd name="connsiteY344" fmla="*/ 693931 h 1002962"/>
              <a:gd name="connsiteX345" fmla="*/ 12191628 w 12210216"/>
              <a:gd name="connsiteY345" fmla="*/ 775099 h 1002962"/>
              <a:gd name="connsiteX346" fmla="*/ 12191628 w 12210216"/>
              <a:gd name="connsiteY346" fmla="*/ 814322 h 1002962"/>
              <a:gd name="connsiteX347" fmla="*/ 12210216 w 12210216"/>
              <a:gd name="connsiteY347" fmla="*/ 814322 h 1002962"/>
              <a:gd name="connsiteX348" fmla="*/ 12210216 w 12210216"/>
              <a:gd name="connsiteY348" fmla="*/ 1002962 h 1002962"/>
              <a:gd name="connsiteX349" fmla="*/ 1 w 12210216"/>
              <a:gd name="connsiteY349" fmla="*/ 1002962 h 1002962"/>
              <a:gd name="connsiteX350" fmla="*/ 0 w 12210216"/>
              <a:gd name="connsiteY350" fmla="*/ 1002962 h 1002962"/>
              <a:gd name="connsiteX351" fmla="*/ 0 w 12210216"/>
              <a:gd name="connsiteY351" fmla="*/ 814322 h 1002962"/>
              <a:gd name="connsiteX352" fmla="*/ 1 w 12210216"/>
              <a:gd name="connsiteY352" fmla="*/ 814322 h 1002962"/>
              <a:gd name="connsiteX353" fmla="*/ 1 w 12210216"/>
              <a:gd name="connsiteY353" fmla="*/ 814322 h 1002962"/>
              <a:gd name="connsiteX354" fmla="*/ 1 w 12210216"/>
              <a:gd name="connsiteY354" fmla="*/ 775100 h 1002962"/>
              <a:gd name="connsiteX355" fmla="*/ 1 w 12210216"/>
              <a:gd name="connsiteY355" fmla="*/ 693932 h 1002962"/>
              <a:gd name="connsiteX356" fmla="*/ 69127 w 12210216"/>
              <a:gd name="connsiteY356" fmla="*/ 693932 h 1002962"/>
              <a:gd name="connsiteX357" fmla="*/ 69127 w 12210216"/>
              <a:gd name="connsiteY357" fmla="*/ 724196 h 1002962"/>
              <a:gd name="connsiteX358" fmla="*/ 123851 w 12210216"/>
              <a:gd name="connsiteY358" fmla="*/ 724196 h 1002962"/>
              <a:gd name="connsiteX359" fmla="*/ 123851 w 12210216"/>
              <a:gd name="connsiteY359" fmla="*/ 750138 h 1002962"/>
              <a:gd name="connsiteX360" fmla="*/ 169934 w 12210216"/>
              <a:gd name="connsiteY360" fmla="*/ 750138 h 1002962"/>
              <a:gd name="connsiteX361" fmla="*/ 169934 w 12210216"/>
              <a:gd name="connsiteY361" fmla="*/ 700417 h 1002962"/>
              <a:gd name="connsiteX362" fmla="*/ 192976 w 12210216"/>
              <a:gd name="connsiteY362" fmla="*/ 700417 h 1002962"/>
              <a:gd name="connsiteX363" fmla="*/ 192976 w 12210216"/>
              <a:gd name="connsiteY363" fmla="*/ 693932 h 1002962"/>
              <a:gd name="connsiteX364" fmla="*/ 210257 w 12210216"/>
              <a:gd name="connsiteY364" fmla="*/ 693932 h 1002962"/>
              <a:gd name="connsiteX365" fmla="*/ 210257 w 12210216"/>
              <a:gd name="connsiteY365" fmla="*/ 700417 h 1002962"/>
              <a:gd name="connsiteX366" fmla="*/ 236179 w 12210216"/>
              <a:gd name="connsiteY366" fmla="*/ 700417 h 1002962"/>
              <a:gd name="connsiteX367" fmla="*/ 236179 w 12210216"/>
              <a:gd name="connsiteY367" fmla="*/ 730682 h 1002962"/>
              <a:gd name="connsiteX368" fmla="*/ 316825 w 12210216"/>
              <a:gd name="connsiteY368" fmla="*/ 730682 h 1002962"/>
              <a:gd name="connsiteX369" fmla="*/ 316825 w 12210216"/>
              <a:gd name="connsiteY369" fmla="*/ 743652 h 1002962"/>
              <a:gd name="connsiteX370" fmla="*/ 328346 w 12210216"/>
              <a:gd name="connsiteY370" fmla="*/ 743652 h 1002962"/>
              <a:gd name="connsiteX371" fmla="*/ 328346 w 12210216"/>
              <a:gd name="connsiteY371" fmla="*/ 760947 h 1002962"/>
              <a:gd name="connsiteX372" fmla="*/ 357148 w 12210216"/>
              <a:gd name="connsiteY372" fmla="*/ 760947 h 1002962"/>
              <a:gd name="connsiteX373" fmla="*/ 357148 w 12210216"/>
              <a:gd name="connsiteY373" fmla="*/ 756623 h 1002962"/>
              <a:gd name="connsiteX374" fmla="*/ 374429 w 12210216"/>
              <a:gd name="connsiteY374" fmla="*/ 756623 h 1002962"/>
              <a:gd name="connsiteX375" fmla="*/ 374429 w 12210216"/>
              <a:gd name="connsiteY375" fmla="*/ 760947 h 1002962"/>
              <a:gd name="connsiteX376" fmla="*/ 414752 w 12210216"/>
              <a:gd name="connsiteY376" fmla="*/ 760947 h 1002962"/>
              <a:gd name="connsiteX377" fmla="*/ 414752 w 12210216"/>
              <a:gd name="connsiteY377" fmla="*/ 773917 h 1002962"/>
              <a:gd name="connsiteX378" fmla="*/ 449315 w 12210216"/>
              <a:gd name="connsiteY378" fmla="*/ 773917 h 1002962"/>
              <a:gd name="connsiteX379" fmla="*/ 449315 w 12210216"/>
              <a:gd name="connsiteY379" fmla="*/ 769594 h 1002962"/>
              <a:gd name="connsiteX380" fmla="*/ 466596 w 12210216"/>
              <a:gd name="connsiteY380" fmla="*/ 769594 h 1002962"/>
              <a:gd name="connsiteX381" fmla="*/ 466596 w 12210216"/>
              <a:gd name="connsiteY381" fmla="*/ 773917 h 1002962"/>
              <a:gd name="connsiteX382" fmla="*/ 498278 w 12210216"/>
              <a:gd name="connsiteY382" fmla="*/ 773917 h 1002962"/>
              <a:gd name="connsiteX383" fmla="*/ 498278 w 12210216"/>
              <a:gd name="connsiteY383" fmla="*/ 518827 h 1002962"/>
              <a:gd name="connsiteX384" fmla="*/ 535721 w 12210216"/>
              <a:gd name="connsiteY384" fmla="*/ 518827 h 1002962"/>
              <a:gd name="connsiteX385" fmla="*/ 535721 w 12210216"/>
              <a:gd name="connsiteY385" fmla="*/ 510180 h 1002962"/>
              <a:gd name="connsiteX386" fmla="*/ 616367 w 12210216"/>
              <a:gd name="connsiteY386" fmla="*/ 520989 h 1002962"/>
              <a:gd name="connsiteX387" fmla="*/ 616367 w 12210216"/>
              <a:gd name="connsiteY387" fmla="*/ 637725 h 1002962"/>
              <a:gd name="connsiteX388" fmla="*/ 648049 w 12210216"/>
              <a:gd name="connsiteY388" fmla="*/ 637725 h 1002962"/>
              <a:gd name="connsiteX389" fmla="*/ 653810 w 12210216"/>
              <a:gd name="connsiteY389" fmla="*/ 633402 h 1002962"/>
              <a:gd name="connsiteX390" fmla="*/ 665330 w 12210216"/>
              <a:gd name="connsiteY390" fmla="*/ 633402 h 1002962"/>
              <a:gd name="connsiteX391" fmla="*/ 671091 w 12210216"/>
              <a:gd name="connsiteY391" fmla="*/ 637725 h 1002962"/>
              <a:gd name="connsiteX392" fmla="*/ 708534 w 12210216"/>
              <a:gd name="connsiteY392" fmla="*/ 637725 h 1002962"/>
              <a:gd name="connsiteX393" fmla="*/ 708534 w 12210216"/>
              <a:gd name="connsiteY393" fmla="*/ 704740 h 1002962"/>
              <a:gd name="connsiteX394" fmla="*/ 740216 w 12210216"/>
              <a:gd name="connsiteY394" fmla="*/ 704740 h 1002962"/>
              <a:gd name="connsiteX395" fmla="*/ 740216 w 12210216"/>
              <a:gd name="connsiteY395" fmla="*/ 590166 h 1002962"/>
              <a:gd name="connsiteX396" fmla="*/ 754617 w 12210216"/>
              <a:gd name="connsiteY396" fmla="*/ 590166 h 1002962"/>
              <a:gd name="connsiteX397" fmla="*/ 754617 w 12210216"/>
              <a:gd name="connsiteY397" fmla="*/ 581519 h 1002962"/>
              <a:gd name="connsiteX398" fmla="*/ 858305 w 12210216"/>
              <a:gd name="connsiteY398" fmla="*/ 581519 h 1002962"/>
              <a:gd name="connsiteX399" fmla="*/ 866945 w 12210216"/>
              <a:gd name="connsiteY399" fmla="*/ 588004 h 1002962"/>
              <a:gd name="connsiteX400" fmla="*/ 866945 w 12210216"/>
              <a:gd name="connsiteY400" fmla="*/ 767432 h 1002962"/>
              <a:gd name="connsiteX401" fmla="*/ 889987 w 12210216"/>
              <a:gd name="connsiteY401" fmla="*/ 767432 h 1002962"/>
              <a:gd name="connsiteX402" fmla="*/ 889987 w 12210216"/>
              <a:gd name="connsiteY402" fmla="*/ 780403 h 1002962"/>
              <a:gd name="connsiteX403" fmla="*/ 910148 w 12210216"/>
              <a:gd name="connsiteY403" fmla="*/ 780403 h 1002962"/>
              <a:gd name="connsiteX404" fmla="*/ 910148 w 12210216"/>
              <a:gd name="connsiteY404" fmla="*/ 735005 h 1002962"/>
              <a:gd name="connsiteX405" fmla="*/ 938951 w 12210216"/>
              <a:gd name="connsiteY405" fmla="*/ 735005 h 1002962"/>
              <a:gd name="connsiteX406" fmla="*/ 938951 w 12210216"/>
              <a:gd name="connsiteY406" fmla="*/ 728520 h 1002962"/>
              <a:gd name="connsiteX407" fmla="*/ 970633 w 12210216"/>
              <a:gd name="connsiteY407" fmla="*/ 728520 h 1002962"/>
              <a:gd name="connsiteX408" fmla="*/ 970633 w 12210216"/>
              <a:gd name="connsiteY408" fmla="*/ 735005 h 1002962"/>
              <a:gd name="connsiteX409" fmla="*/ 987914 w 12210216"/>
              <a:gd name="connsiteY409" fmla="*/ 735005 h 1002962"/>
              <a:gd name="connsiteX410" fmla="*/ 990794 w 12210216"/>
              <a:gd name="connsiteY410" fmla="*/ 726358 h 1002962"/>
              <a:gd name="connsiteX411" fmla="*/ 999435 w 12210216"/>
              <a:gd name="connsiteY411" fmla="*/ 726358 h 1002962"/>
              <a:gd name="connsiteX412" fmla="*/ 1002315 w 12210216"/>
              <a:gd name="connsiteY412" fmla="*/ 732844 h 1002962"/>
              <a:gd name="connsiteX413" fmla="*/ 1013836 w 12210216"/>
              <a:gd name="connsiteY413" fmla="*/ 732844 h 1002962"/>
              <a:gd name="connsiteX414" fmla="*/ 1013836 w 12210216"/>
              <a:gd name="connsiteY414" fmla="*/ 657181 h 1002962"/>
              <a:gd name="connsiteX415" fmla="*/ 1106003 w 12210216"/>
              <a:gd name="connsiteY415" fmla="*/ 657181 h 1002962"/>
              <a:gd name="connsiteX416" fmla="*/ 1117524 w 12210216"/>
              <a:gd name="connsiteY416" fmla="*/ 404253 h 1002962"/>
              <a:gd name="connsiteX417" fmla="*/ 1100243 w 12210216"/>
              <a:gd name="connsiteY417" fmla="*/ 382635 h 1002962"/>
              <a:gd name="connsiteX418" fmla="*/ 1091602 w 12210216"/>
              <a:gd name="connsiteY418" fmla="*/ 378312 h 1002962"/>
              <a:gd name="connsiteX419" fmla="*/ 1103123 w 12210216"/>
              <a:gd name="connsiteY419" fmla="*/ 354532 h 1002962"/>
              <a:gd name="connsiteX420" fmla="*/ 1103123 w 12210216"/>
              <a:gd name="connsiteY420" fmla="*/ 337238 h 1002962"/>
              <a:gd name="connsiteX421" fmla="*/ 1123284 w 12210216"/>
              <a:gd name="connsiteY421" fmla="*/ 337238 h 1002962"/>
              <a:gd name="connsiteX422" fmla="*/ 1123284 w 12210216"/>
              <a:gd name="connsiteY422" fmla="*/ 315620 h 1002962"/>
              <a:gd name="connsiteX423" fmla="*/ 1126164 w 12210216"/>
              <a:gd name="connsiteY423" fmla="*/ 311297 h 1002962"/>
              <a:gd name="connsiteX424" fmla="*/ 1126164 w 12210216"/>
              <a:gd name="connsiteY424" fmla="*/ 233473 h 1002962"/>
              <a:gd name="connsiteX425" fmla="*/ 1123284 w 12210216"/>
              <a:gd name="connsiteY425" fmla="*/ 226987 h 1002962"/>
              <a:gd name="connsiteX426" fmla="*/ 1131925 w 12210216"/>
              <a:gd name="connsiteY426" fmla="*/ 220502 h 1002962"/>
              <a:gd name="connsiteX427" fmla="*/ 1131925 w 12210216"/>
              <a:gd name="connsiteY427" fmla="*/ 162134 h 1002962"/>
              <a:gd name="connsiteX428" fmla="*/ 1134805 w 12210216"/>
              <a:gd name="connsiteY428" fmla="*/ 157811 h 1002962"/>
              <a:gd name="connsiteX429" fmla="*/ 1134805 w 12210216"/>
              <a:gd name="connsiteY429" fmla="*/ 101604 h 1002962"/>
              <a:gd name="connsiteX430" fmla="*/ 1137685 w 12210216"/>
              <a:gd name="connsiteY430" fmla="*/ 99443 h 1002962"/>
              <a:gd name="connsiteX431" fmla="*/ 1137685 w 12210216"/>
              <a:gd name="connsiteY431" fmla="*/ 82148 h 1002962"/>
              <a:gd name="connsiteX432" fmla="*/ 1140565 w 12210216"/>
              <a:gd name="connsiteY432" fmla="*/ 79987 h 1002962"/>
              <a:gd name="connsiteX433" fmla="*/ 1143446 w 12210216"/>
              <a:gd name="connsiteY433" fmla="*/ 82148 h 1002962"/>
              <a:gd name="connsiteX434" fmla="*/ 1143446 w 12210216"/>
              <a:gd name="connsiteY434" fmla="*/ 99443 h 1002962"/>
              <a:gd name="connsiteX435" fmla="*/ 1146326 w 12210216"/>
              <a:gd name="connsiteY435" fmla="*/ 101604 h 1002962"/>
              <a:gd name="connsiteX436" fmla="*/ 1146326 w 12210216"/>
              <a:gd name="connsiteY436" fmla="*/ 157811 h 1002962"/>
              <a:gd name="connsiteX437" fmla="*/ 1149206 w 12210216"/>
              <a:gd name="connsiteY437" fmla="*/ 162134 h 1002962"/>
              <a:gd name="connsiteX438" fmla="*/ 1149206 w 12210216"/>
              <a:gd name="connsiteY438" fmla="*/ 220502 h 1002962"/>
              <a:gd name="connsiteX439" fmla="*/ 1157847 w 12210216"/>
              <a:gd name="connsiteY439" fmla="*/ 226987 h 1002962"/>
              <a:gd name="connsiteX440" fmla="*/ 1154967 w 12210216"/>
              <a:gd name="connsiteY440" fmla="*/ 233473 h 1002962"/>
              <a:gd name="connsiteX441" fmla="*/ 1154967 w 12210216"/>
              <a:gd name="connsiteY441" fmla="*/ 311297 h 1002962"/>
              <a:gd name="connsiteX442" fmla="*/ 1157847 w 12210216"/>
              <a:gd name="connsiteY442" fmla="*/ 315620 h 1002962"/>
              <a:gd name="connsiteX443" fmla="*/ 1157847 w 12210216"/>
              <a:gd name="connsiteY443" fmla="*/ 337238 h 1002962"/>
              <a:gd name="connsiteX444" fmla="*/ 1178008 w 12210216"/>
              <a:gd name="connsiteY444" fmla="*/ 337238 h 1002962"/>
              <a:gd name="connsiteX445" fmla="*/ 1178008 w 12210216"/>
              <a:gd name="connsiteY445" fmla="*/ 354532 h 1002962"/>
              <a:gd name="connsiteX446" fmla="*/ 1189529 w 12210216"/>
              <a:gd name="connsiteY446" fmla="*/ 378312 h 1002962"/>
              <a:gd name="connsiteX447" fmla="*/ 1180888 w 12210216"/>
              <a:gd name="connsiteY447" fmla="*/ 382635 h 1002962"/>
              <a:gd name="connsiteX448" fmla="*/ 1163607 w 12210216"/>
              <a:gd name="connsiteY448" fmla="*/ 404253 h 1002962"/>
              <a:gd name="connsiteX449" fmla="*/ 1185461 w 12210216"/>
              <a:gd name="connsiteY449" fmla="*/ 814322 h 1002962"/>
              <a:gd name="connsiteX450" fmla="*/ 1201050 w 12210216"/>
              <a:gd name="connsiteY450" fmla="*/ 814322 h 1002962"/>
              <a:gd name="connsiteX451" fmla="*/ 1201050 w 12210216"/>
              <a:gd name="connsiteY451" fmla="*/ 810668 h 1002962"/>
              <a:gd name="connsiteX452" fmla="*/ 1255774 w 12210216"/>
              <a:gd name="connsiteY452" fmla="*/ 810668 h 1002962"/>
              <a:gd name="connsiteX453" fmla="*/ 1255774 w 12210216"/>
              <a:gd name="connsiteY453" fmla="*/ 814322 h 1002962"/>
              <a:gd name="connsiteX454" fmla="*/ 1264414 w 12210216"/>
              <a:gd name="connsiteY454" fmla="*/ 814322 h 1002962"/>
              <a:gd name="connsiteX455" fmla="*/ 1264414 w 12210216"/>
              <a:gd name="connsiteY455" fmla="*/ 797697 h 1002962"/>
              <a:gd name="connsiteX456" fmla="*/ 1273055 w 12210216"/>
              <a:gd name="connsiteY456" fmla="*/ 797697 h 1002962"/>
              <a:gd name="connsiteX457" fmla="*/ 1273055 w 12210216"/>
              <a:gd name="connsiteY457" fmla="*/ 814322 h 1002962"/>
              <a:gd name="connsiteX458" fmla="*/ 1319138 w 12210216"/>
              <a:gd name="connsiteY458" fmla="*/ 814322 h 1002962"/>
              <a:gd name="connsiteX459" fmla="*/ 1319138 w 12210216"/>
              <a:gd name="connsiteY459" fmla="*/ 812829 h 1002962"/>
              <a:gd name="connsiteX460" fmla="*/ 1339300 w 12210216"/>
              <a:gd name="connsiteY460" fmla="*/ 812829 h 1002962"/>
              <a:gd name="connsiteX461" fmla="*/ 1339300 w 12210216"/>
              <a:gd name="connsiteY461" fmla="*/ 806344 h 1002962"/>
              <a:gd name="connsiteX462" fmla="*/ 1362342 w 12210216"/>
              <a:gd name="connsiteY462" fmla="*/ 806344 h 1002962"/>
              <a:gd name="connsiteX463" fmla="*/ 1362342 w 12210216"/>
              <a:gd name="connsiteY463" fmla="*/ 810668 h 1002962"/>
              <a:gd name="connsiteX464" fmla="*/ 1379623 w 12210216"/>
              <a:gd name="connsiteY464" fmla="*/ 810668 h 1002962"/>
              <a:gd name="connsiteX465" fmla="*/ 1379623 w 12210216"/>
              <a:gd name="connsiteY465" fmla="*/ 806344 h 1002962"/>
              <a:gd name="connsiteX466" fmla="*/ 1535154 w 12210216"/>
              <a:gd name="connsiteY466" fmla="*/ 806344 h 1002962"/>
              <a:gd name="connsiteX467" fmla="*/ 1535154 w 12210216"/>
              <a:gd name="connsiteY467" fmla="*/ 799859 h 1002962"/>
              <a:gd name="connsiteX468" fmla="*/ 1546675 w 12210216"/>
              <a:gd name="connsiteY468" fmla="*/ 799859 h 1002962"/>
              <a:gd name="connsiteX469" fmla="*/ 1546675 w 12210216"/>
              <a:gd name="connsiteY469" fmla="*/ 806344 h 1002962"/>
              <a:gd name="connsiteX470" fmla="*/ 1558196 w 12210216"/>
              <a:gd name="connsiteY470" fmla="*/ 806344 h 1002962"/>
              <a:gd name="connsiteX471" fmla="*/ 1558196 w 12210216"/>
              <a:gd name="connsiteY471" fmla="*/ 814322 h 1002962"/>
              <a:gd name="connsiteX472" fmla="*/ 1566837 w 12210216"/>
              <a:gd name="connsiteY472" fmla="*/ 814322 h 1002962"/>
              <a:gd name="connsiteX473" fmla="*/ 1566837 w 12210216"/>
              <a:gd name="connsiteY473" fmla="*/ 810668 h 1002962"/>
              <a:gd name="connsiteX474" fmla="*/ 1575477 w 12210216"/>
              <a:gd name="connsiteY474" fmla="*/ 810668 h 1002962"/>
              <a:gd name="connsiteX475" fmla="*/ 1575477 w 12210216"/>
              <a:gd name="connsiteY475" fmla="*/ 814322 h 1002962"/>
              <a:gd name="connsiteX476" fmla="*/ 1601399 w 12210216"/>
              <a:gd name="connsiteY476" fmla="*/ 814322 h 1002962"/>
              <a:gd name="connsiteX477" fmla="*/ 1601399 w 12210216"/>
              <a:gd name="connsiteY477" fmla="*/ 808506 h 1002962"/>
              <a:gd name="connsiteX478" fmla="*/ 1618681 w 12210216"/>
              <a:gd name="connsiteY478" fmla="*/ 808506 h 1002962"/>
              <a:gd name="connsiteX479" fmla="*/ 1618681 w 12210216"/>
              <a:gd name="connsiteY479" fmla="*/ 814322 h 1002962"/>
              <a:gd name="connsiteX480" fmla="*/ 1693957 w 12210216"/>
              <a:gd name="connsiteY480" fmla="*/ 814322 h 1002962"/>
              <a:gd name="connsiteX481" fmla="*/ 1696446 w 12210216"/>
              <a:gd name="connsiteY481" fmla="*/ 782564 h 1002962"/>
              <a:gd name="connsiteX482" fmla="*/ 1705087 w 12210216"/>
              <a:gd name="connsiteY482" fmla="*/ 782564 h 1002962"/>
              <a:gd name="connsiteX483" fmla="*/ 1707576 w 12210216"/>
              <a:gd name="connsiteY483" fmla="*/ 814322 h 1002962"/>
              <a:gd name="connsiteX484" fmla="*/ 1719879 w 12210216"/>
              <a:gd name="connsiteY484" fmla="*/ 814322 h 1002962"/>
              <a:gd name="connsiteX485" fmla="*/ 1722368 w 12210216"/>
              <a:gd name="connsiteY485" fmla="*/ 782564 h 1002962"/>
              <a:gd name="connsiteX486" fmla="*/ 1731009 w 12210216"/>
              <a:gd name="connsiteY486" fmla="*/ 782564 h 1002962"/>
              <a:gd name="connsiteX487" fmla="*/ 1733829 w 12210216"/>
              <a:gd name="connsiteY487" fmla="*/ 814322 h 1002962"/>
              <a:gd name="connsiteX488" fmla="*/ 1808774 w 12210216"/>
              <a:gd name="connsiteY488" fmla="*/ 814322 h 1002962"/>
              <a:gd name="connsiteX489" fmla="*/ 1808774 w 12210216"/>
              <a:gd name="connsiteY489" fmla="*/ 810668 h 1002962"/>
              <a:gd name="connsiteX490" fmla="*/ 1800134 w 12210216"/>
              <a:gd name="connsiteY490" fmla="*/ 810668 h 1002962"/>
              <a:gd name="connsiteX491" fmla="*/ 1800134 w 12210216"/>
              <a:gd name="connsiteY491" fmla="*/ 806344 h 1002962"/>
              <a:gd name="connsiteX492" fmla="*/ 1814535 w 12210216"/>
              <a:gd name="connsiteY492" fmla="*/ 806344 h 1002962"/>
              <a:gd name="connsiteX493" fmla="*/ 1814535 w 12210216"/>
              <a:gd name="connsiteY493" fmla="*/ 789050 h 1002962"/>
              <a:gd name="connsiteX494" fmla="*/ 1923983 w 12210216"/>
              <a:gd name="connsiteY494" fmla="*/ 789050 h 1002962"/>
              <a:gd name="connsiteX495" fmla="*/ 1923983 w 12210216"/>
              <a:gd name="connsiteY495" fmla="*/ 806344 h 1002962"/>
              <a:gd name="connsiteX496" fmla="*/ 1955665 w 12210216"/>
              <a:gd name="connsiteY496" fmla="*/ 804182 h 1002962"/>
              <a:gd name="connsiteX497" fmla="*/ 1955665 w 12210216"/>
              <a:gd name="connsiteY497" fmla="*/ 786888 h 1002962"/>
              <a:gd name="connsiteX498" fmla="*/ 1967186 w 12210216"/>
              <a:gd name="connsiteY498" fmla="*/ 786888 h 1002962"/>
              <a:gd name="connsiteX499" fmla="*/ 1967186 w 12210216"/>
              <a:gd name="connsiteY499" fmla="*/ 756623 h 1002962"/>
              <a:gd name="connsiteX500" fmla="*/ 1981587 w 12210216"/>
              <a:gd name="connsiteY500" fmla="*/ 756623 h 1002962"/>
              <a:gd name="connsiteX501" fmla="*/ 1987347 w 12210216"/>
              <a:gd name="connsiteY501" fmla="*/ 754461 h 1002962"/>
              <a:gd name="connsiteX502" fmla="*/ 2001749 w 12210216"/>
              <a:gd name="connsiteY502" fmla="*/ 754461 h 1002962"/>
              <a:gd name="connsiteX503" fmla="*/ 2004629 w 12210216"/>
              <a:gd name="connsiteY503" fmla="*/ 756623 h 1002962"/>
              <a:gd name="connsiteX504" fmla="*/ 2021910 w 12210216"/>
              <a:gd name="connsiteY504" fmla="*/ 756623 h 1002962"/>
              <a:gd name="connsiteX505" fmla="*/ 2021910 w 12210216"/>
              <a:gd name="connsiteY505" fmla="*/ 786888 h 1002962"/>
              <a:gd name="connsiteX506" fmla="*/ 2065113 w 12210216"/>
              <a:gd name="connsiteY506" fmla="*/ 786888 h 1002962"/>
              <a:gd name="connsiteX507" fmla="*/ 2065113 w 12210216"/>
              <a:gd name="connsiteY507" fmla="*/ 773917 h 1002962"/>
              <a:gd name="connsiteX508" fmla="*/ 2070874 w 12210216"/>
              <a:gd name="connsiteY508" fmla="*/ 773917 h 1002962"/>
              <a:gd name="connsiteX509" fmla="*/ 2070874 w 12210216"/>
              <a:gd name="connsiteY509" fmla="*/ 786888 h 1002962"/>
              <a:gd name="connsiteX510" fmla="*/ 2088155 w 12210216"/>
              <a:gd name="connsiteY510" fmla="*/ 786888 h 1002962"/>
              <a:gd name="connsiteX511" fmla="*/ 2088155 w 12210216"/>
              <a:gd name="connsiteY511" fmla="*/ 648534 h 1002962"/>
              <a:gd name="connsiteX512" fmla="*/ 2142879 w 12210216"/>
              <a:gd name="connsiteY512" fmla="*/ 648534 h 1002962"/>
              <a:gd name="connsiteX513" fmla="*/ 2142879 w 12210216"/>
              <a:gd name="connsiteY513" fmla="*/ 637725 h 1002962"/>
              <a:gd name="connsiteX514" fmla="*/ 2151520 w 12210216"/>
              <a:gd name="connsiteY514" fmla="*/ 637725 h 1002962"/>
              <a:gd name="connsiteX515" fmla="*/ 2151520 w 12210216"/>
              <a:gd name="connsiteY515" fmla="*/ 644211 h 1002962"/>
              <a:gd name="connsiteX516" fmla="*/ 2177442 w 12210216"/>
              <a:gd name="connsiteY516" fmla="*/ 644211 h 1002962"/>
              <a:gd name="connsiteX517" fmla="*/ 2177442 w 12210216"/>
              <a:gd name="connsiteY517" fmla="*/ 637725 h 1002962"/>
              <a:gd name="connsiteX518" fmla="*/ 2183202 w 12210216"/>
              <a:gd name="connsiteY518" fmla="*/ 637725 h 1002962"/>
              <a:gd name="connsiteX519" fmla="*/ 2183202 w 12210216"/>
              <a:gd name="connsiteY519" fmla="*/ 652858 h 1002962"/>
              <a:gd name="connsiteX520" fmla="*/ 2191843 w 12210216"/>
              <a:gd name="connsiteY520" fmla="*/ 652858 h 1002962"/>
              <a:gd name="connsiteX521" fmla="*/ 2191843 w 12210216"/>
              <a:gd name="connsiteY521" fmla="*/ 665828 h 1002962"/>
              <a:gd name="connsiteX522" fmla="*/ 2223525 w 12210216"/>
              <a:gd name="connsiteY522" fmla="*/ 665828 h 1002962"/>
              <a:gd name="connsiteX523" fmla="*/ 2223525 w 12210216"/>
              <a:gd name="connsiteY523" fmla="*/ 698255 h 1002962"/>
              <a:gd name="connsiteX524" fmla="*/ 2226405 w 12210216"/>
              <a:gd name="connsiteY524" fmla="*/ 698255 h 1002962"/>
              <a:gd name="connsiteX525" fmla="*/ 2226405 w 12210216"/>
              <a:gd name="connsiteY525" fmla="*/ 676637 h 1002962"/>
              <a:gd name="connsiteX526" fmla="*/ 2240807 w 12210216"/>
              <a:gd name="connsiteY526" fmla="*/ 676637 h 1002962"/>
              <a:gd name="connsiteX527" fmla="*/ 2240807 w 12210216"/>
              <a:gd name="connsiteY527" fmla="*/ 713388 h 1002962"/>
              <a:gd name="connsiteX528" fmla="*/ 2284010 w 12210216"/>
              <a:gd name="connsiteY528" fmla="*/ 713388 h 1002962"/>
              <a:gd name="connsiteX529" fmla="*/ 2284010 w 12210216"/>
              <a:gd name="connsiteY529" fmla="*/ 700417 h 1002962"/>
              <a:gd name="connsiteX530" fmla="*/ 2301291 w 12210216"/>
              <a:gd name="connsiteY530" fmla="*/ 700417 h 1002962"/>
              <a:gd name="connsiteX531" fmla="*/ 2301291 w 12210216"/>
              <a:gd name="connsiteY531" fmla="*/ 717711 h 1002962"/>
              <a:gd name="connsiteX532" fmla="*/ 2307051 w 12210216"/>
              <a:gd name="connsiteY532" fmla="*/ 717711 h 1002962"/>
              <a:gd name="connsiteX533" fmla="*/ 2307051 w 12210216"/>
              <a:gd name="connsiteY533" fmla="*/ 700417 h 1002962"/>
              <a:gd name="connsiteX534" fmla="*/ 2327213 w 12210216"/>
              <a:gd name="connsiteY534" fmla="*/ 700417 h 1002962"/>
              <a:gd name="connsiteX535" fmla="*/ 2327213 w 12210216"/>
              <a:gd name="connsiteY535" fmla="*/ 661505 h 1002962"/>
              <a:gd name="connsiteX536" fmla="*/ 2338734 w 12210216"/>
              <a:gd name="connsiteY536" fmla="*/ 661505 h 1002962"/>
              <a:gd name="connsiteX537" fmla="*/ 2353135 w 12210216"/>
              <a:gd name="connsiteY537" fmla="*/ 618269 h 1002962"/>
              <a:gd name="connsiteX538" fmla="*/ 2367536 w 12210216"/>
              <a:gd name="connsiteY538" fmla="*/ 618269 h 1002962"/>
              <a:gd name="connsiteX539" fmla="*/ 2384817 w 12210216"/>
              <a:gd name="connsiteY539" fmla="*/ 661505 h 1002962"/>
              <a:gd name="connsiteX540" fmla="*/ 2396338 w 12210216"/>
              <a:gd name="connsiteY540" fmla="*/ 661505 h 1002962"/>
              <a:gd name="connsiteX541" fmla="*/ 2396338 w 12210216"/>
              <a:gd name="connsiteY541" fmla="*/ 726358 h 1002962"/>
              <a:gd name="connsiteX542" fmla="*/ 2404979 w 12210216"/>
              <a:gd name="connsiteY542" fmla="*/ 726358 h 1002962"/>
              <a:gd name="connsiteX543" fmla="*/ 2404979 w 12210216"/>
              <a:gd name="connsiteY543" fmla="*/ 771756 h 1002962"/>
              <a:gd name="connsiteX544" fmla="*/ 2410739 w 12210216"/>
              <a:gd name="connsiteY544" fmla="*/ 771756 h 1002962"/>
              <a:gd name="connsiteX545" fmla="*/ 2410739 w 12210216"/>
              <a:gd name="connsiteY545" fmla="*/ 756623 h 1002962"/>
              <a:gd name="connsiteX546" fmla="*/ 2419379 w 12210216"/>
              <a:gd name="connsiteY546" fmla="*/ 767432 h 1002962"/>
              <a:gd name="connsiteX547" fmla="*/ 2428020 w 12210216"/>
              <a:gd name="connsiteY547" fmla="*/ 767432 h 1002962"/>
              <a:gd name="connsiteX548" fmla="*/ 2428020 w 12210216"/>
              <a:gd name="connsiteY548" fmla="*/ 680961 h 1002962"/>
              <a:gd name="connsiteX549" fmla="*/ 2468343 w 12210216"/>
              <a:gd name="connsiteY549" fmla="*/ 680961 h 1002962"/>
              <a:gd name="connsiteX550" fmla="*/ 2485625 w 12210216"/>
              <a:gd name="connsiteY550" fmla="*/ 696093 h 1002962"/>
              <a:gd name="connsiteX551" fmla="*/ 2485625 w 12210216"/>
              <a:gd name="connsiteY551" fmla="*/ 680961 h 1002962"/>
              <a:gd name="connsiteX552" fmla="*/ 2488505 w 12210216"/>
              <a:gd name="connsiteY552" fmla="*/ 680961 h 1002962"/>
              <a:gd name="connsiteX553" fmla="*/ 2488505 w 12210216"/>
              <a:gd name="connsiteY553" fmla="*/ 678799 h 1002962"/>
              <a:gd name="connsiteX554" fmla="*/ 2502906 w 12210216"/>
              <a:gd name="connsiteY554" fmla="*/ 678799 h 1002962"/>
              <a:gd name="connsiteX555" fmla="*/ 2502906 w 12210216"/>
              <a:gd name="connsiteY555" fmla="*/ 655020 h 1002962"/>
              <a:gd name="connsiteX556" fmla="*/ 2511546 w 12210216"/>
              <a:gd name="connsiteY556" fmla="*/ 655020 h 1002962"/>
              <a:gd name="connsiteX557" fmla="*/ 2511546 w 12210216"/>
              <a:gd name="connsiteY557" fmla="*/ 642049 h 1002962"/>
              <a:gd name="connsiteX558" fmla="*/ 2514426 w 12210216"/>
              <a:gd name="connsiteY558" fmla="*/ 642049 h 1002962"/>
              <a:gd name="connsiteX559" fmla="*/ 2514426 w 12210216"/>
              <a:gd name="connsiteY559" fmla="*/ 618269 h 1002962"/>
              <a:gd name="connsiteX560" fmla="*/ 2537468 w 12210216"/>
              <a:gd name="connsiteY560" fmla="*/ 618269 h 1002962"/>
              <a:gd name="connsiteX561" fmla="*/ 2537468 w 12210216"/>
              <a:gd name="connsiteY561" fmla="*/ 588004 h 1002962"/>
              <a:gd name="connsiteX562" fmla="*/ 2548989 w 12210216"/>
              <a:gd name="connsiteY562" fmla="*/ 588004 h 1002962"/>
              <a:gd name="connsiteX563" fmla="*/ 2548989 w 12210216"/>
              <a:gd name="connsiteY563" fmla="*/ 581519 h 1002962"/>
              <a:gd name="connsiteX564" fmla="*/ 2557630 w 12210216"/>
              <a:gd name="connsiteY564" fmla="*/ 581519 h 1002962"/>
              <a:gd name="connsiteX565" fmla="*/ 2557630 w 12210216"/>
              <a:gd name="connsiteY565" fmla="*/ 551254 h 1002962"/>
              <a:gd name="connsiteX566" fmla="*/ 2563390 w 12210216"/>
              <a:gd name="connsiteY566" fmla="*/ 551254 h 1002962"/>
              <a:gd name="connsiteX567" fmla="*/ 2563390 w 12210216"/>
              <a:gd name="connsiteY567" fmla="*/ 542607 h 1002962"/>
              <a:gd name="connsiteX568" fmla="*/ 2572031 w 12210216"/>
              <a:gd name="connsiteY568" fmla="*/ 542607 h 1002962"/>
              <a:gd name="connsiteX569" fmla="*/ 2572031 w 12210216"/>
              <a:gd name="connsiteY569" fmla="*/ 512342 h 1002962"/>
              <a:gd name="connsiteX570" fmla="*/ 2609474 w 12210216"/>
              <a:gd name="connsiteY570" fmla="*/ 512342 h 1002962"/>
              <a:gd name="connsiteX571" fmla="*/ 2609474 w 12210216"/>
              <a:gd name="connsiteY571" fmla="*/ 499371 h 1002962"/>
              <a:gd name="connsiteX572" fmla="*/ 2652677 w 12210216"/>
              <a:gd name="connsiteY572" fmla="*/ 499371 h 1002962"/>
              <a:gd name="connsiteX573" fmla="*/ 2652677 w 12210216"/>
              <a:gd name="connsiteY573" fmla="*/ 490724 h 1002962"/>
              <a:gd name="connsiteX574" fmla="*/ 2678599 w 12210216"/>
              <a:gd name="connsiteY574" fmla="*/ 490724 h 1002962"/>
              <a:gd name="connsiteX575" fmla="*/ 2678599 w 12210216"/>
              <a:gd name="connsiteY575" fmla="*/ 499371 h 1002962"/>
              <a:gd name="connsiteX576" fmla="*/ 2684359 w 12210216"/>
              <a:gd name="connsiteY576" fmla="*/ 499371 h 1002962"/>
              <a:gd name="connsiteX577" fmla="*/ 2684359 w 12210216"/>
              <a:gd name="connsiteY577" fmla="*/ 495048 h 1002962"/>
              <a:gd name="connsiteX578" fmla="*/ 2698760 w 12210216"/>
              <a:gd name="connsiteY578" fmla="*/ 495048 h 1002962"/>
              <a:gd name="connsiteX579" fmla="*/ 2698760 w 12210216"/>
              <a:gd name="connsiteY579" fmla="*/ 499371 h 1002962"/>
              <a:gd name="connsiteX580" fmla="*/ 2707401 w 12210216"/>
              <a:gd name="connsiteY580" fmla="*/ 499371 h 1002962"/>
              <a:gd name="connsiteX581" fmla="*/ 2707401 w 12210216"/>
              <a:gd name="connsiteY581" fmla="*/ 490724 h 1002962"/>
              <a:gd name="connsiteX582" fmla="*/ 2727562 w 12210216"/>
              <a:gd name="connsiteY582" fmla="*/ 490724 h 1002962"/>
              <a:gd name="connsiteX583" fmla="*/ 2727562 w 12210216"/>
              <a:gd name="connsiteY583" fmla="*/ 499371 h 1002962"/>
              <a:gd name="connsiteX584" fmla="*/ 2759245 w 12210216"/>
              <a:gd name="connsiteY584" fmla="*/ 499371 h 1002962"/>
              <a:gd name="connsiteX585" fmla="*/ 2759245 w 12210216"/>
              <a:gd name="connsiteY585" fmla="*/ 514504 h 1002962"/>
              <a:gd name="connsiteX586" fmla="*/ 2779406 w 12210216"/>
              <a:gd name="connsiteY586" fmla="*/ 514504 h 1002962"/>
              <a:gd name="connsiteX587" fmla="*/ 2779406 w 12210216"/>
              <a:gd name="connsiteY587" fmla="*/ 596652 h 1002962"/>
              <a:gd name="connsiteX588" fmla="*/ 2788046 w 12210216"/>
              <a:gd name="connsiteY588" fmla="*/ 596652 h 1002962"/>
              <a:gd name="connsiteX589" fmla="*/ 2788046 w 12210216"/>
              <a:gd name="connsiteY589" fmla="*/ 564225 h 1002962"/>
              <a:gd name="connsiteX590" fmla="*/ 2842771 w 12210216"/>
              <a:gd name="connsiteY590" fmla="*/ 564225 h 1002962"/>
              <a:gd name="connsiteX591" fmla="*/ 2842771 w 12210216"/>
              <a:gd name="connsiteY591" fmla="*/ 596652 h 1002962"/>
              <a:gd name="connsiteX592" fmla="*/ 2848531 w 12210216"/>
              <a:gd name="connsiteY592" fmla="*/ 596652 h 1002962"/>
              <a:gd name="connsiteX593" fmla="*/ 2848531 w 12210216"/>
              <a:gd name="connsiteY593" fmla="*/ 683123 h 1002962"/>
              <a:gd name="connsiteX594" fmla="*/ 2857172 w 12210216"/>
              <a:gd name="connsiteY594" fmla="*/ 680961 h 1002962"/>
              <a:gd name="connsiteX595" fmla="*/ 2860052 w 12210216"/>
              <a:gd name="connsiteY595" fmla="*/ 611784 h 1002962"/>
              <a:gd name="connsiteX596" fmla="*/ 2862932 w 12210216"/>
              <a:gd name="connsiteY596" fmla="*/ 680961 h 1002962"/>
              <a:gd name="connsiteX597" fmla="*/ 2871573 w 12210216"/>
              <a:gd name="connsiteY597" fmla="*/ 683123 h 1002962"/>
              <a:gd name="connsiteX598" fmla="*/ 2880213 w 12210216"/>
              <a:gd name="connsiteY598" fmla="*/ 724196 h 1002962"/>
              <a:gd name="connsiteX599" fmla="*/ 2903255 w 12210216"/>
              <a:gd name="connsiteY599" fmla="*/ 735005 h 1002962"/>
              <a:gd name="connsiteX600" fmla="*/ 2903255 w 12210216"/>
              <a:gd name="connsiteY600" fmla="*/ 717711 h 1002962"/>
              <a:gd name="connsiteX601" fmla="*/ 2911896 w 12210216"/>
              <a:gd name="connsiteY601" fmla="*/ 717711 h 1002962"/>
              <a:gd name="connsiteX602" fmla="*/ 2911896 w 12210216"/>
              <a:gd name="connsiteY602" fmla="*/ 706902 h 1002962"/>
              <a:gd name="connsiteX603" fmla="*/ 2981021 w 12210216"/>
              <a:gd name="connsiteY603" fmla="*/ 706902 h 1002962"/>
              <a:gd name="connsiteX604" fmla="*/ 2981021 w 12210216"/>
              <a:gd name="connsiteY604" fmla="*/ 711226 h 1002962"/>
              <a:gd name="connsiteX605" fmla="*/ 2989662 w 12210216"/>
              <a:gd name="connsiteY605" fmla="*/ 711226 h 1002962"/>
              <a:gd name="connsiteX606" fmla="*/ 2989662 w 12210216"/>
              <a:gd name="connsiteY606" fmla="*/ 698255 h 1002962"/>
              <a:gd name="connsiteX607" fmla="*/ 3001182 w 12210216"/>
              <a:gd name="connsiteY607" fmla="*/ 698255 h 1002962"/>
              <a:gd name="connsiteX608" fmla="*/ 3001182 w 12210216"/>
              <a:gd name="connsiteY608" fmla="*/ 713388 h 1002962"/>
              <a:gd name="connsiteX609" fmla="*/ 3006943 w 12210216"/>
              <a:gd name="connsiteY609" fmla="*/ 713388 h 1002962"/>
              <a:gd name="connsiteX610" fmla="*/ 3006943 w 12210216"/>
              <a:gd name="connsiteY610" fmla="*/ 696093 h 1002962"/>
              <a:gd name="connsiteX611" fmla="*/ 3021343 w 12210216"/>
              <a:gd name="connsiteY611" fmla="*/ 696093 h 1002962"/>
              <a:gd name="connsiteX612" fmla="*/ 3021343 w 12210216"/>
              <a:gd name="connsiteY612" fmla="*/ 687446 h 1002962"/>
              <a:gd name="connsiteX613" fmla="*/ 3047266 w 12210216"/>
              <a:gd name="connsiteY613" fmla="*/ 687446 h 1002962"/>
              <a:gd name="connsiteX614" fmla="*/ 3047266 w 12210216"/>
              <a:gd name="connsiteY614" fmla="*/ 665828 h 1002962"/>
              <a:gd name="connsiteX615" fmla="*/ 3055906 w 12210216"/>
              <a:gd name="connsiteY615" fmla="*/ 663667 h 1002962"/>
              <a:gd name="connsiteX616" fmla="*/ 3055906 w 12210216"/>
              <a:gd name="connsiteY616" fmla="*/ 659343 h 1002962"/>
              <a:gd name="connsiteX617" fmla="*/ 3078948 w 12210216"/>
              <a:gd name="connsiteY617" fmla="*/ 659343 h 1002962"/>
              <a:gd name="connsiteX618" fmla="*/ 3078948 w 12210216"/>
              <a:gd name="connsiteY618" fmla="*/ 646372 h 1002962"/>
              <a:gd name="connsiteX619" fmla="*/ 3090469 w 12210216"/>
              <a:gd name="connsiteY619" fmla="*/ 646372 h 1002962"/>
              <a:gd name="connsiteX620" fmla="*/ 3090469 w 12210216"/>
              <a:gd name="connsiteY620" fmla="*/ 607460 h 1002962"/>
              <a:gd name="connsiteX621" fmla="*/ 3110630 w 12210216"/>
              <a:gd name="connsiteY621" fmla="*/ 607460 h 1002962"/>
              <a:gd name="connsiteX622" fmla="*/ 3110630 w 12210216"/>
              <a:gd name="connsiteY622" fmla="*/ 603137 h 1002962"/>
              <a:gd name="connsiteX623" fmla="*/ 3122151 w 12210216"/>
              <a:gd name="connsiteY623" fmla="*/ 603137 h 1002962"/>
              <a:gd name="connsiteX624" fmla="*/ 3122151 w 12210216"/>
              <a:gd name="connsiteY624" fmla="*/ 555578 h 1002962"/>
              <a:gd name="connsiteX625" fmla="*/ 3148073 w 12210216"/>
              <a:gd name="connsiteY625" fmla="*/ 555578 h 1002962"/>
              <a:gd name="connsiteX626" fmla="*/ 3148073 w 12210216"/>
              <a:gd name="connsiteY626" fmla="*/ 536122 h 1002962"/>
              <a:gd name="connsiteX627" fmla="*/ 3197037 w 12210216"/>
              <a:gd name="connsiteY627" fmla="*/ 536122 h 1002962"/>
              <a:gd name="connsiteX628" fmla="*/ 3197037 w 12210216"/>
              <a:gd name="connsiteY628" fmla="*/ 557740 h 1002962"/>
              <a:gd name="connsiteX629" fmla="*/ 3234480 w 12210216"/>
              <a:gd name="connsiteY629" fmla="*/ 557740 h 1002962"/>
              <a:gd name="connsiteX630" fmla="*/ 3234480 w 12210216"/>
              <a:gd name="connsiteY630" fmla="*/ 605299 h 1002962"/>
              <a:gd name="connsiteX631" fmla="*/ 3251761 w 12210216"/>
              <a:gd name="connsiteY631" fmla="*/ 605299 h 1002962"/>
              <a:gd name="connsiteX632" fmla="*/ 3251761 w 12210216"/>
              <a:gd name="connsiteY632" fmla="*/ 711226 h 1002962"/>
              <a:gd name="connsiteX633" fmla="*/ 3260401 w 12210216"/>
              <a:gd name="connsiteY633" fmla="*/ 711226 h 1002962"/>
              <a:gd name="connsiteX634" fmla="*/ 3271922 w 12210216"/>
              <a:gd name="connsiteY634" fmla="*/ 683123 h 1002962"/>
              <a:gd name="connsiteX635" fmla="*/ 3280563 w 12210216"/>
              <a:gd name="connsiteY635" fmla="*/ 696093 h 1002962"/>
              <a:gd name="connsiteX636" fmla="*/ 3277683 w 12210216"/>
              <a:gd name="connsiteY636" fmla="*/ 696093 h 1002962"/>
              <a:gd name="connsiteX637" fmla="*/ 3277683 w 12210216"/>
              <a:gd name="connsiteY637" fmla="*/ 711226 h 1002962"/>
              <a:gd name="connsiteX638" fmla="*/ 3289203 w 12210216"/>
              <a:gd name="connsiteY638" fmla="*/ 711226 h 1002962"/>
              <a:gd name="connsiteX639" fmla="*/ 3289203 w 12210216"/>
              <a:gd name="connsiteY639" fmla="*/ 743652 h 1002962"/>
              <a:gd name="connsiteX640" fmla="*/ 3300724 w 12210216"/>
              <a:gd name="connsiteY640" fmla="*/ 743652 h 1002962"/>
              <a:gd name="connsiteX641" fmla="*/ 3300724 w 12210216"/>
              <a:gd name="connsiteY641" fmla="*/ 767432 h 1002962"/>
              <a:gd name="connsiteX642" fmla="*/ 3320885 w 12210216"/>
              <a:gd name="connsiteY642" fmla="*/ 767432 h 1002962"/>
              <a:gd name="connsiteX643" fmla="*/ 3320885 w 12210216"/>
              <a:gd name="connsiteY643" fmla="*/ 758785 h 1002962"/>
              <a:gd name="connsiteX644" fmla="*/ 3343927 w 12210216"/>
              <a:gd name="connsiteY644" fmla="*/ 758785 h 1002962"/>
              <a:gd name="connsiteX645" fmla="*/ 3343927 w 12210216"/>
              <a:gd name="connsiteY645" fmla="*/ 735005 h 1002962"/>
              <a:gd name="connsiteX646" fmla="*/ 3398652 w 12210216"/>
              <a:gd name="connsiteY646" fmla="*/ 735005 h 1002962"/>
              <a:gd name="connsiteX647" fmla="*/ 3398652 w 12210216"/>
              <a:gd name="connsiteY647" fmla="*/ 741491 h 1002962"/>
              <a:gd name="connsiteX648" fmla="*/ 3404412 w 12210216"/>
              <a:gd name="connsiteY648" fmla="*/ 741491 h 1002962"/>
              <a:gd name="connsiteX649" fmla="*/ 3404412 w 12210216"/>
              <a:gd name="connsiteY649" fmla="*/ 743652 h 1002962"/>
              <a:gd name="connsiteX650" fmla="*/ 3407292 w 12210216"/>
              <a:gd name="connsiteY650" fmla="*/ 743652 h 1002962"/>
              <a:gd name="connsiteX651" fmla="*/ 3407292 w 12210216"/>
              <a:gd name="connsiteY651" fmla="*/ 735005 h 1002962"/>
              <a:gd name="connsiteX652" fmla="*/ 3418813 w 12210216"/>
              <a:gd name="connsiteY652" fmla="*/ 735005 h 1002962"/>
              <a:gd name="connsiteX653" fmla="*/ 3418813 w 12210216"/>
              <a:gd name="connsiteY653" fmla="*/ 752300 h 1002962"/>
              <a:gd name="connsiteX654" fmla="*/ 3427454 w 12210216"/>
              <a:gd name="connsiteY654" fmla="*/ 752300 h 1002962"/>
              <a:gd name="connsiteX655" fmla="*/ 3427454 w 12210216"/>
              <a:gd name="connsiteY655" fmla="*/ 743652 h 1002962"/>
              <a:gd name="connsiteX656" fmla="*/ 3438974 w 12210216"/>
              <a:gd name="connsiteY656" fmla="*/ 743652 h 1002962"/>
              <a:gd name="connsiteX657" fmla="*/ 3438974 w 12210216"/>
              <a:gd name="connsiteY657" fmla="*/ 719873 h 1002962"/>
              <a:gd name="connsiteX658" fmla="*/ 3482178 w 12210216"/>
              <a:gd name="connsiteY658" fmla="*/ 719873 h 1002962"/>
              <a:gd name="connsiteX659" fmla="*/ 3482178 w 12210216"/>
              <a:gd name="connsiteY659" fmla="*/ 726358 h 1002962"/>
              <a:gd name="connsiteX660" fmla="*/ 3490818 w 12210216"/>
              <a:gd name="connsiteY660" fmla="*/ 726358 h 1002962"/>
              <a:gd name="connsiteX661" fmla="*/ 3490818 w 12210216"/>
              <a:gd name="connsiteY661" fmla="*/ 713388 h 1002962"/>
              <a:gd name="connsiteX662" fmla="*/ 3513860 w 12210216"/>
              <a:gd name="connsiteY662" fmla="*/ 713388 h 1002962"/>
              <a:gd name="connsiteX663" fmla="*/ 3513860 w 12210216"/>
              <a:gd name="connsiteY663" fmla="*/ 687446 h 1002962"/>
              <a:gd name="connsiteX664" fmla="*/ 3534022 w 12210216"/>
              <a:gd name="connsiteY664" fmla="*/ 687446 h 1002962"/>
              <a:gd name="connsiteX665" fmla="*/ 3534022 w 12210216"/>
              <a:gd name="connsiteY665" fmla="*/ 696093 h 1002962"/>
              <a:gd name="connsiteX666" fmla="*/ 3545542 w 12210216"/>
              <a:gd name="connsiteY666" fmla="*/ 696093 h 1002962"/>
              <a:gd name="connsiteX667" fmla="*/ 3545542 w 12210216"/>
              <a:gd name="connsiteY667" fmla="*/ 672314 h 1002962"/>
              <a:gd name="connsiteX668" fmla="*/ 3565703 w 12210216"/>
              <a:gd name="connsiteY668" fmla="*/ 672314 h 1002962"/>
              <a:gd name="connsiteX669" fmla="*/ 3565703 w 12210216"/>
              <a:gd name="connsiteY669" fmla="*/ 687446 h 1002962"/>
              <a:gd name="connsiteX670" fmla="*/ 3597386 w 12210216"/>
              <a:gd name="connsiteY670" fmla="*/ 687446 h 1002962"/>
              <a:gd name="connsiteX671" fmla="*/ 3597386 w 12210216"/>
              <a:gd name="connsiteY671" fmla="*/ 678799 h 1002962"/>
              <a:gd name="connsiteX672" fmla="*/ 3620427 w 12210216"/>
              <a:gd name="connsiteY672" fmla="*/ 678799 h 1002962"/>
              <a:gd name="connsiteX673" fmla="*/ 3620427 w 12210216"/>
              <a:gd name="connsiteY673" fmla="*/ 687446 h 1002962"/>
              <a:gd name="connsiteX674" fmla="*/ 3629068 w 12210216"/>
              <a:gd name="connsiteY674" fmla="*/ 687446 h 1002962"/>
              <a:gd name="connsiteX675" fmla="*/ 3629068 w 12210216"/>
              <a:gd name="connsiteY675" fmla="*/ 702579 h 1002962"/>
              <a:gd name="connsiteX676" fmla="*/ 3640589 w 12210216"/>
              <a:gd name="connsiteY676" fmla="*/ 702579 h 1002962"/>
              <a:gd name="connsiteX677" fmla="*/ 3640589 w 12210216"/>
              <a:gd name="connsiteY677" fmla="*/ 713388 h 1002962"/>
              <a:gd name="connsiteX678" fmla="*/ 3703954 w 12210216"/>
              <a:gd name="connsiteY678" fmla="*/ 713388 h 1002962"/>
              <a:gd name="connsiteX679" fmla="*/ 3703954 w 12210216"/>
              <a:gd name="connsiteY679" fmla="*/ 743652 h 1002962"/>
              <a:gd name="connsiteX680" fmla="*/ 3726996 w 12210216"/>
              <a:gd name="connsiteY680" fmla="*/ 743652 h 1002962"/>
              <a:gd name="connsiteX681" fmla="*/ 3726996 w 12210216"/>
              <a:gd name="connsiteY681" fmla="*/ 735005 h 1002962"/>
              <a:gd name="connsiteX682" fmla="*/ 3790360 w 12210216"/>
              <a:gd name="connsiteY682" fmla="*/ 735005 h 1002962"/>
              <a:gd name="connsiteX683" fmla="*/ 3790360 w 12210216"/>
              <a:gd name="connsiteY683" fmla="*/ 724196 h 1002962"/>
              <a:gd name="connsiteX684" fmla="*/ 3801881 w 12210216"/>
              <a:gd name="connsiteY684" fmla="*/ 719873 h 1002962"/>
              <a:gd name="connsiteX685" fmla="*/ 3801881 w 12210216"/>
              <a:gd name="connsiteY685" fmla="*/ 687446 h 1002962"/>
              <a:gd name="connsiteX686" fmla="*/ 3822042 w 12210216"/>
              <a:gd name="connsiteY686" fmla="*/ 687446 h 1002962"/>
              <a:gd name="connsiteX687" fmla="*/ 3830683 w 12210216"/>
              <a:gd name="connsiteY687" fmla="*/ 706902 h 1002962"/>
              <a:gd name="connsiteX688" fmla="*/ 3833564 w 12210216"/>
              <a:gd name="connsiteY688" fmla="*/ 700417 h 1002962"/>
              <a:gd name="connsiteX689" fmla="*/ 3850845 w 12210216"/>
              <a:gd name="connsiteY689" fmla="*/ 698255 h 1002962"/>
              <a:gd name="connsiteX690" fmla="*/ 3847965 w 12210216"/>
              <a:gd name="connsiteY690" fmla="*/ 609622 h 1002962"/>
              <a:gd name="connsiteX691" fmla="*/ 3865245 w 12210216"/>
              <a:gd name="connsiteY691" fmla="*/ 611784 h 1002962"/>
              <a:gd name="connsiteX692" fmla="*/ 3865245 w 12210216"/>
              <a:gd name="connsiteY692" fmla="*/ 471268 h 1002962"/>
              <a:gd name="connsiteX693" fmla="*/ 3891168 w 12210216"/>
              <a:gd name="connsiteY693" fmla="*/ 471268 h 1002962"/>
              <a:gd name="connsiteX694" fmla="*/ 3891168 w 12210216"/>
              <a:gd name="connsiteY694" fmla="*/ 356694 h 1002962"/>
              <a:gd name="connsiteX695" fmla="*/ 3896928 w 12210216"/>
              <a:gd name="connsiteY695" fmla="*/ 350209 h 1002962"/>
              <a:gd name="connsiteX696" fmla="*/ 3896928 w 12210216"/>
              <a:gd name="connsiteY696" fmla="*/ 326429 h 1002962"/>
              <a:gd name="connsiteX697" fmla="*/ 3919969 w 12210216"/>
              <a:gd name="connsiteY697" fmla="*/ 326429 h 1002962"/>
              <a:gd name="connsiteX698" fmla="*/ 3974694 w 12210216"/>
              <a:gd name="connsiteY698" fmla="*/ 246443 h 1002962"/>
              <a:gd name="connsiteX699" fmla="*/ 3977574 w 12210216"/>
              <a:gd name="connsiteY699" fmla="*/ 1 h 1002962"/>
              <a:gd name="connsiteX700" fmla="*/ 3983335 w 12210216"/>
              <a:gd name="connsiteY700" fmla="*/ 246443 h 1002962"/>
              <a:gd name="connsiteX701" fmla="*/ 4035178 w 12210216"/>
              <a:gd name="connsiteY701" fmla="*/ 328591 h 1002962"/>
              <a:gd name="connsiteX702" fmla="*/ 4058220 w 12210216"/>
              <a:gd name="connsiteY702" fmla="*/ 328591 h 1002962"/>
              <a:gd name="connsiteX703" fmla="*/ 4058220 w 12210216"/>
              <a:gd name="connsiteY703" fmla="*/ 354532 h 1002962"/>
              <a:gd name="connsiteX704" fmla="*/ 4063981 w 12210216"/>
              <a:gd name="connsiteY704" fmla="*/ 356694 h 1002962"/>
              <a:gd name="connsiteX705" fmla="*/ 4063981 w 12210216"/>
              <a:gd name="connsiteY705" fmla="*/ 471268 h 1002962"/>
              <a:gd name="connsiteX706" fmla="*/ 4084142 w 12210216"/>
              <a:gd name="connsiteY706" fmla="*/ 471268 h 1002962"/>
              <a:gd name="connsiteX707" fmla="*/ 4084142 w 12210216"/>
              <a:gd name="connsiteY707" fmla="*/ 607460 h 1002962"/>
              <a:gd name="connsiteX708" fmla="*/ 4107184 w 12210216"/>
              <a:gd name="connsiteY708" fmla="*/ 607460 h 1002962"/>
              <a:gd name="connsiteX709" fmla="*/ 4107184 w 12210216"/>
              <a:gd name="connsiteY709" fmla="*/ 730682 h 1002962"/>
              <a:gd name="connsiteX710" fmla="*/ 4144626 w 12210216"/>
              <a:gd name="connsiteY710" fmla="*/ 728520 h 1002962"/>
              <a:gd name="connsiteX711" fmla="*/ 4150387 w 12210216"/>
              <a:gd name="connsiteY711" fmla="*/ 717711 h 1002962"/>
              <a:gd name="connsiteX712" fmla="*/ 4170548 w 12210216"/>
              <a:gd name="connsiteY712" fmla="*/ 715549 h 1002962"/>
              <a:gd name="connsiteX713" fmla="*/ 4176309 w 12210216"/>
              <a:gd name="connsiteY713" fmla="*/ 724196 h 1002962"/>
              <a:gd name="connsiteX714" fmla="*/ 4205111 w 12210216"/>
              <a:gd name="connsiteY714" fmla="*/ 724196 h 1002962"/>
              <a:gd name="connsiteX715" fmla="*/ 4205111 w 12210216"/>
              <a:gd name="connsiteY715" fmla="*/ 726591 h 1002962"/>
              <a:gd name="connsiteX716" fmla="*/ 4207550 w 12210216"/>
              <a:gd name="connsiteY716" fmla="*/ 712285 h 1002962"/>
              <a:gd name="connsiteX717" fmla="*/ 4214422 w 12210216"/>
              <a:gd name="connsiteY717" fmla="*/ 671967 h 1002962"/>
              <a:gd name="connsiteX718" fmla="*/ 4208478 w 12210216"/>
              <a:gd name="connsiteY718" fmla="*/ 667318 h 1002962"/>
              <a:gd name="connsiteX719" fmla="*/ 4208478 w 12210216"/>
              <a:gd name="connsiteY719" fmla="*/ 660344 h 1002962"/>
              <a:gd name="connsiteX720" fmla="*/ 4217394 w 12210216"/>
              <a:gd name="connsiteY720" fmla="*/ 655694 h 1002962"/>
              <a:gd name="connsiteX721" fmla="*/ 4220366 w 12210216"/>
              <a:gd name="connsiteY721" fmla="*/ 641747 h 1002962"/>
              <a:gd name="connsiteX722" fmla="*/ 4226312 w 12210216"/>
              <a:gd name="connsiteY722" fmla="*/ 655694 h 1002962"/>
              <a:gd name="connsiteX723" fmla="*/ 4232255 w 12210216"/>
              <a:gd name="connsiteY723" fmla="*/ 660344 h 1002962"/>
              <a:gd name="connsiteX724" fmla="*/ 4232255 w 12210216"/>
              <a:gd name="connsiteY724" fmla="*/ 669642 h 1002962"/>
              <a:gd name="connsiteX725" fmla="*/ 4226312 w 12210216"/>
              <a:gd name="connsiteY725" fmla="*/ 671967 h 1002962"/>
              <a:gd name="connsiteX726" fmla="*/ 4241171 w 12210216"/>
              <a:gd name="connsiteY726" fmla="*/ 739382 h 1002962"/>
              <a:gd name="connsiteX727" fmla="*/ 4253059 w 12210216"/>
              <a:gd name="connsiteY727" fmla="*/ 739382 h 1002962"/>
              <a:gd name="connsiteX728" fmla="*/ 4261975 w 12210216"/>
              <a:gd name="connsiteY728" fmla="*/ 771927 h 1002962"/>
              <a:gd name="connsiteX729" fmla="*/ 4306555 w 12210216"/>
              <a:gd name="connsiteY729" fmla="*/ 778901 h 1002962"/>
              <a:gd name="connsiteX730" fmla="*/ 4306555 w 12210216"/>
              <a:gd name="connsiteY730" fmla="*/ 739382 h 1002962"/>
              <a:gd name="connsiteX731" fmla="*/ 4380856 w 12210216"/>
              <a:gd name="connsiteY731" fmla="*/ 739382 h 1002962"/>
              <a:gd name="connsiteX732" fmla="*/ 4410576 w 12210216"/>
              <a:gd name="connsiteY732" fmla="*/ 755654 h 1002962"/>
              <a:gd name="connsiteX733" fmla="*/ 4425436 w 12210216"/>
              <a:gd name="connsiteY733" fmla="*/ 755654 h 1002962"/>
              <a:gd name="connsiteX734" fmla="*/ 4440296 w 12210216"/>
              <a:gd name="connsiteY734" fmla="*/ 739382 h 1002962"/>
              <a:gd name="connsiteX735" fmla="*/ 4461100 w 12210216"/>
              <a:gd name="connsiteY735" fmla="*/ 739382 h 1002962"/>
              <a:gd name="connsiteX736" fmla="*/ 4461100 w 12210216"/>
              <a:gd name="connsiteY736" fmla="*/ 804472 h 1002962"/>
              <a:gd name="connsiteX737" fmla="*/ 4472988 w 12210216"/>
              <a:gd name="connsiteY737" fmla="*/ 806797 h 1002962"/>
              <a:gd name="connsiteX738" fmla="*/ 4472988 w 12210216"/>
              <a:gd name="connsiteY738" fmla="*/ 797498 h 1002962"/>
              <a:gd name="connsiteX739" fmla="*/ 4505680 w 12210216"/>
              <a:gd name="connsiteY739" fmla="*/ 797498 h 1002962"/>
              <a:gd name="connsiteX740" fmla="*/ 4505680 w 12210216"/>
              <a:gd name="connsiteY740" fmla="*/ 699863 h 1002962"/>
              <a:gd name="connsiteX741" fmla="*/ 4508652 w 12210216"/>
              <a:gd name="connsiteY741" fmla="*/ 697538 h 1002962"/>
              <a:gd name="connsiteX742" fmla="*/ 4577008 w 12210216"/>
              <a:gd name="connsiteY742" fmla="*/ 697538 h 1002962"/>
              <a:gd name="connsiteX743" fmla="*/ 4577008 w 12210216"/>
              <a:gd name="connsiteY743" fmla="*/ 685915 h 1002962"/>
              <a:gd name="connsiteX744" fmla="*/ 4606729 w 12210216"/>
              <a:gd name="connsiteY744" fmla="*/ 685915 h 1002962"/>
              <a:gd name="connsiteX745" fmla="*/ 4606729 w 12210216"/>
              <a:gd name="connsiteY745" fmla="*/ 676616 h 1002962"/>
              <a:gd name="connsiteX746" fmla="*/ 4666169 w 12210216"/>
              <a:gd name="connsiteY746" fmla="*/ 676616 h 1002962"/>
              <a:gd name="connsiteX747" fmla="*/ 4666169 w 12210216"/>
              <a:gd name="connsiteY747" fmla="*/ 697538 h 1002962"/>
              <a:gd name="connsiteX748" fmla="*/ 4689946 w 12210216"/>
              <a:gd name="connsiteY748" fmla="*/ 706837 h 1002962"/>
              <a:gd name="connsiteX749" fmla="*/ 4689946 w 12210216"/>
              <a:gd name="connsiteY749" fmla="*/ 737057 h 1002962"/>
              <a:gd name="connsiteX750" fmla="*/ 4704806 w 12210216"/>
              <a:gd name="connsiteY750" fmla="*/ 741706 h 1002962"/>
              <a:gd name="connsiteX751" fmla="*/ 4704806 w 12210216"/>
              <a:gd name="connsiteY751" fmla="*/ 732408 h 1002962"/>
              <a:gd name="connsiteX752" fmla="*/ 4716694 w 12210216"/>
              <a:gd name="connsiteY752" fmla="*/ 732408 h 1002962"/>
              <a:gd name="connsiteX753" fmla="*/ 4716694 w 12210216"/>
              <a:gd name="connsiteY753" fmla="*/ 725434 h 1002962"/>
              <a:gd name="connsiteX754" fmla="*/ 4704806 w 12210216"/>
              <a:gd name="connsiteY754" fmla="*/ 725434 h 1002962"/>
              <a:gd name="connsiteX755" fmla="*/ 4704806 w 12210216"/>
              <a:gd name="connsiteY755" fmla="*/ 716135 h 1002962"/>
              <a:gd name="connsiteX756" fmla="*/ 4716694 w 12210216"/>
              <a:gd name="connsiteY756" fmla="*/ 716135 h 1002962"/>
              <a:gd name="connsiteX757" fmla="*/ 4716694 w 12210216"/>
              <a:gd name="connsiteY757" fmla="*/ 706837 h 1002962"/>
              <a:gd name="connsiteX758" fmla="*/ 4704806 w 12210216"/>
              <a:gd name="connsiteY758" fmla="*/ 706837 h 1002962"/>
              <a:gd name="connsiteX759" fmla="*/ 4704806 w 12210216"/>
              <a:gd name="connsiteY759" fmla="*/ 697538 h 1002962"/>
              <a:gd name="connsiteX760" fmla="*/ 4716694 w 12210216"/>
              <a:gd name="connsiteY760" fmla="*/ 697538 h 1002962"/>
              <a:gd name="connsiteX761" fmla="*/ 4716694 w 12210216"/>
              <a:gd name="connsiteY761" fmla="*/ 690564 h 1002962"/>
              <a:gd name="connsiteX762" fmla="*/ 4704806 w 12210216"/>
              <a:gd name="connsiteY762" fmla="*/ 690564 h 1002962"/>
              <a:gd name="connsiteX763" fmla="*/ 4704806 w 12210216"/>
              <a:gd name="connsiteY763" fmla="*/ 681266 h 1002962"/>
              <a:gd name="connsiteX764" fmla="*/ 4716694 w 12210216"/>
              <a:gd name="connsiteY764" fmla="*/ 681266 h 1002962"/>
              <a:gd name="connsiteX765" fmla="*/ 4716694 w 12210216"/>
              <a:gd name="connsiteY765" fmla="*/ 671967 h 1002962"/>
              <a:gd name="connsiteX766" fmla="*/ 4704806 w 12210216"/>
              <a:gd name="connsiteY766" fmla="*/ 671967 h 1002962"/>
              <a:gd name="connsiteX767" fmla="*/ 4704806 w 12210216"/>
              <a:gd name="connsiteY767" fmla="*/ 664993 h 1002962"/>
              <a:gd name="connsiteX768" fmla="*/ 4716694 w 12210216"/>
              <a:gd name="connsiteY768" fmla="*/ 664993 h 1002962"/>
              <a:gd name="connsiteX769" fmla="*/ 4716694 w 12210216"/>
              <a:gd name="connsiteY769" fmla="*/ 655694 h 1002962"/>
              <a:gd name="connsiteX770" fmla="*/ 4704806 w 12210216"/>
              <a:gd name="connsiteY770" fmla="*/ 655694 h 1002962"/>
              <a:gd name="connsiteX771" fmla="*/ 4704806 w 12210216"/>
              <a:gd name="connsiteY771" fmla="*/ 646396 h 1002962"/>
              <a:gd name="connsiteX772" fmla="*/ 4716694 w 12210216"/>
              <a:gd name="connsiteY772" fmla="*/ 646396 h 1002962"/>
              <a:gd name="connsiteX773" fmla="*/ 4716694 w 12210216"/>
              <a:gd name="connsiteY773" fmla="*/ 637097 h 1002962"/>
              <a:gd name="connsiteX774" fmla="*/ 4704806 w 12210216"/>
              <a:gd name="connsiteY774" fmla="*/ 637097 h 1002962"/>
              <a:gd name="connsiteX775" fmla="*/ 4704806 w 12210216"/>
              <a:gd name="connsiteY775" fmla="*/ 630123 h 1002962"/>
              <a:gd name="connsiteX776" fmla="*/ 4716694 w 12210216"/>
              <a:gd name="connsiteY776" fmla="*/ 630123 h 1002962"/>
              <a:gd name="connsiteX777" fmla="*/ 4716694 w 12210216"/>
              <a:gd name="connsiteY777" fmla="*/ 620825 h 1002962"/>
              <a:gd name="connsiteX778" fmla="*/ 4704806 w 12210216"/>
              <a:gd name="connsiteY778" fmla="*/ 620825 h 1002962"/>
              <a:gd name="connsiteX779" fmla="*/ 4704806 w 12210216"/>
              <a:gd name="connsiteY779" fmla="*/ 611526 h 1002962"/>
              <a:gd name="connsiteX780" fmla="*/ 4716694 w 12210216"/>
              <a:gd name="connsiteY780" fmla="*/ 611526 h 1002962"/>
              <a:gd name="connsiteX781" fmla="*/ 4716694 w 12210216"/>
              <a:gd name="connsiteY781" fmla="*/ 604552 h 1002962"/>
              <a:gd name="connsiteX782" fmla="*/ 4704806 w 12210216"/>
              <a:gd name="connsiteY782" fmla="*/ 604552 h 1002962"/>
              <a:gd name="connsiteX783" fmla="*/ 4704806 w 12210216"/>
              <a:gd name="connsiteY783" fmla="*/ 595254 h 1002962"/>
              <a:gd name="connsiteX784" fmla="*/ 4716694 w 12210216"/>
              <a:gd name="connsiteY784" fmla="*/ 595254 h 1002962"/>
              <a:gd name="connsiteX785" fmla="*/ 4716694 w 12210216"/>
              <a:gd name="connsiteY785" fmla="*/ 585955 h 1002962"/>
              <a:gd name="connsiteX786" fmla="*/ 4704806 w 12210216"/>
              <a:gd name="connsiteY786" fmla="*/ 585955 h 1002962"/>
              <a:gd name="connsiteX787" fmla="*/ 4704806 w 12210216"/>
              <a:gd name="connsiteY787" fmla="*/ 576656 h 1002962"/>
              <a:gd name="connsiteX788" fmla="*/ 4716694 w 12210216"/>
              <a:gd name="connsiteY788" fmla="*/ 576656 h 1002962"/>
              <a:gd name="connsiteX789" fmla="*/ 4716694 w 12210216"/>
              <a:gd name="connsiteY789" fmla="*/ 569682 h 1002962"/>
              <a:gd name="connsiteX790" fmla="*/ 4704806 w 12210216"/>
              <a:gd name="connsiteY790" fmla="*/ 569682 h 1002962"/>
              <a:gd name="connsiteX791" fmla="*/ 4704806 w 12210216"/>
              <a:gd name="connsiteY791" fmla="*/ 560384 h 1002962"/>
              <a:gd name="connsiteX792" fmla="*/ 4716694 w 12210216"/>
              <a:gd name="connsiteY792" fmla="*/ 560384 h 1002962"/>
              <a:gd name="connsiteX793" fmla="*/ 4716694 w 12210216"/>
              <a:gd name="connsiteY793" fmla="*/ 551085 h 1002962"/>
              <a:gd name="connsiteX794" fmla="*/ 4704806 w 12210216"/>
              <a:gd name="connsiteY794" fmla="*/ 551085 h 1002962"/>
              <a:gd name="connsiteX795" fmla="*/ 4704806 w 12210216"/>
              <a:gd name="connsiteY795" fmla="*/ 541787 h 1002962"/>
              <a:gd name="connsiteX796" fmla="*/ 4716694 w 12210216"/>
              <a:gd name="connsiteY796" fmla="*/ 541787 h 1002962"/>
              <a:gd name="connsiteX797" fmla="*/ 4716694 w 12210216"/>
              <a:gd name="connsiteY797" fmla="*/ 534813 h 1002962"/>
              <a:gd name="connsiteX798" fmla="*/ 4704806 w 12210216"/>
              <a:gd name="connsiteY798" fmla="*/ 534813 h 1002962"/>
              <a:gd name="connsiteX799" fmla="*/ 4704806 w 12210216"/>
              <a:gd name="connsiteY799" fmla="*/ 525514 h 1002962"/>
              <a:gd name="connsiteX800" fmla="*/ 4716694 w 12210216"/>
              <a:gd name="connsiteY800" fmla="*/ 525514 h 1002962"/>
              <a:gd name="connsiteX801" fmla="*/ 4704806 w 12210216"/>
              <a:gd name="connsiteY801" fmla="*/ 511566 h 1002962"/>
              <a:gd name="connsiteX802" fmla="*/ 4704806 w 12210216"/>
              <a:gd name="connsiteY802" fmla="*/ 474372 h 1002962"/>
              <a:gd name="connsiteX803" fmla="*/ 4903930 w 12210216"/>
              <a:gd name="connsiteY803" fmla="*/ 474372 h 1002962"/>
              <a:gd name="connsiteX804" fmla="*/ 4921763 w 12210216"/>
              <a:gd name="connsiteY804" fmla="*/ 495294 h 1002962"/>
              <a:gd name="connsiteX805" fmla="*/ 4921763 w 12210216"/>
              <a:gd name="connsiteY805" fmla="*/ 541787 h 1002962"/>
              <a:gd name="connsiteX806" fmla="*/ 4909874 w 12210216"/>
              <a:gd name="connsiteY806" fmla="*/ 541787 h 1002962"/>
              <a:gd name="connsiteX807" fmla="*/ 4909874 w 12210216"/>
              <a:gd name="connsiteY807" fmla="*/ 551085 h 1002962"/>
              <a:gd name="connsiteX808" fmla="*/ 4921763 w 12210216"/>
              <a:gd name="connsiteY808" fmla="*/ 551085 h 1002962"/>
              <a:gd name="connsiteX809" fmla="*/ 4921763 w 12210216"/>
              <a:gd name="connsiteY809" fmla="*/ 560384 h 1002962"/>
              <a:gd name="connsiteX810" fmla="*/ 4909874 w 12210216"/>
              <a:gd name="connsiteY810" fmla="*/ 560384 h 1002962"/>
              <a:gd name="connsiteX811" fmla="*/ 4909874 w 12210216"/>
              <a:gd name="connsiteY811" fmla="*/ 569682 h 1002962"/>
              <a:gd name="connsiteX812" fmla="*/ 4921763 w 12210216"/>
              <a:gd name="connsiteY812" fmla="*/ 569682 h 1002962"/>
              <a:gd name="connsiteX813" fmla="*/ 4921763 w 12210216"/>
              <a:gd name="connsiteY813" fmla="*/ 576656 h 1002962"/>
              <a:gd name="connsiteX814" fmla="*/ 4909874 w 12210216"/>
              <a:gd name="connsiteY814" fmla="*/ 576656 h 1002962"/>
              <a:gd name="connsiteX815" fmla="*/ 4909874 w 12210216"/>
              <a:gd name="connsiteY815" fmla="*/ 585955 h 1002962"/>
              <a:gd name="connsiteX816" fmla="*/ 4921763 w 12210216"/>
              <a:gd name="connsiteY816" fmla="*/ 585955 h 1002962"/>
              <a:gd name="connsiteX817" fmla="*/ 4921763 w 12210216"/>
              <a:gd name="connsiteY817" fmla="*/ 595254 h 1002962"/>
              <a:gd name="connsiteX818" fmla="*/ 4909874 w 12210216"/>
              <a:gd name="connsiteY818" fmla="*/ 595254 h 1002962"/>
              <a:gd name="connsiteX819" fmla="*/ 4909874 w 12210216"/>
              <a:gd name="connsiteY819" fmla="*/ 604552 h 1002962"/>
              <a:gd name="connsiteX820" fmla="*/ 4921763 w 12210216"/>
              <a:gd name="connsiteY820" fmla="*/ 604552 h 1002962"/>
              <a:gd name="connsiteX821" fmla="*/ 4921763 w 12210216"/>
              <a:gd name="connsiteY821" fmla="*/ 611526 h 1002962"/>
              <a:gd name="connsiteX822" fmla="*/ 4909874 w 12210216"/>
              <a:gd name="connsiteY822" fmla="*/ 611526 h 1002962"/>
              <a:gd name="connsiteX823" fmla="*/ 4909874 w 12210216"/>
              <a:gd name="connsiteY823" fmla="*/ 620825 h 1002962"/>
              <a:gd name="connsiteX824" fmla="*/ 4921763 w 12210216"/>
              <a:gd name="connsiteY824" fmla="*/ 620825 h 1002962"/>
              <a:gd name="connsiteX825" fmla="*/ 4921763 w 12210216"/>
              <a:gd name="connsiteY825" fmla="*/ 630123 h 1002962"/>
              <a:gd name="connsiteX826" fmla="*/ 4909874 w 12210216"/>
              <a:gd name="connsiteY826" fmla="*/ 630123 h 1002962"/>
              <a:gd name="connsiteX827" fmla="*/ 4909874 w 12210216"/>
              <a:gd name="connsiteY827" fmla="*/ 637097 h 1002962"/>
              <a:gd name="connsiteX828" fmla="*/ 4921763 w 12210216"/>
              <a:gd name="connsiteY828" fmla="*/ 637097 h 1002962"/>
              <a:gd name="connsiteX829" fmla="*/ 4921763 w 12210216"/>
              <a:gd name="connsiteY829" fmla="*/ 646396 h 1002962"/>
              <a:gd name="connsiteX830" fmla="*/ 4909874 w 12210216"/>
              <a:gd name="connsiteY830" fmla="*/ 646396 h 1002962"/>
              <a:gd name="connsiteX831" fmla="*/ 4909874 w 12210216"/>
              <a:gd name="connsiteY831" fmla="*/ 655694 h 1002962"/>
              <a:gd name="connsiteX832" fmla="*/ 4921763 w 12210216"/>
              <a:gd name="connsiteY832" fmla="*/ 655694 h 1002962"/>
              <a:gd name="connsiteX833" fmla="*/ 4921763 w 12210216"/>
              <a:gd name="connsiteY833" fmla="*/ 664993 h 1002962"/>
              <a:gd name="connsiteX834" fmla="*/ 4909874 w 12210216"/>
              <a:gd name="connsiteY834" fmla="*/ 664993 h 1002962"/>
              <a:gd name="connsiteX835" fmla="*/ 4909874 w 12210216"/>
              <a:gd name="connsiteY835" fmla="*/ 671967 h 1002962"/>
              <a:gd name="connsiteX836" fmla="*/ 4921763 w 12210216"/>
              <a:gd name="connsiteY836" fmla="*/ 671967 h 1002962"/>
              <a:gd name="connsiteX837" fmla="*/ 4921763 w 12210216"/>
              <a:gd name="connsiteY837" fmla="*/ 681266 h 1002962"/>
              <a:gd name="connsiteX838" fmla="*/ 4909874 w 12210216"/>
              <a:gd name="connsiteY838" fmla="*/ 681266 h 1002962"/>
              <a:gd name="connsiteX839" fmla="*/ 4909874 w 12210216"/>
              <a:gd name="connsiteY839" fmla="*/ 690564 h 1002962"/>
              <a:gd name="connsiteX840" fmla="*/ 4921763 w 12210216"/>
              <a:gd name="connsiteY840" fmla="*/ 690564 h 1002962"/>
              <a:gd name="connsiteX841" fmla="*/ 4921763 w 12210216"/>
              <a:gd name="connsiteY841" fmla="*/ 697538 h 1002962"/>
              <a:gd name="connsiteX842" fmla="*/ 4909874 w 12210216"/>
              <a:gd name="connsiteY842" fmla="*/ 697538 h 1002962"/>
              <a:gd name="connsiteX843" fmla="*/ 4909874 w 12210216"/>
              <a:gd name="connsiteY843" fmla="*/ 706837 h 1002962"/>
              <a:gd name="connsiteX844" fmla="*/ 4921763 w 12210216"/>
              <a:gd name="connsiteY844" fmla="*/ 706837 h 1002962"/>
              <a:gd name="connsiteX845" fmla="*/ 4921763 w 12210216"/>
              <a:gd name="connsiteY845" fmla="*/ 716135 h 1002962"/>
              <a:gd name="connsiteX846" fmla="*/ 4909874 w 12210216"/>
              <a:gd name="connsiteY846" fmla="*/ 716135 h 1002962"/>
              <a:gd name="connsiteX847" fmla="*/ 4909874 w 12210216"/>
              <a:gd name="connsiteY847" fmla="*/ 725434 h 1002962"/>
              <a:gd name="connsiteX848" fmla="*/ 4921763 w 12210216"/>
              <a:gd name="connsiteY848" fmla="*/ 725434 h 1002962"/>
              <a:gd name="connsiteX849" fmla="*/ 4921763 w 12210216"/>
              <a:gd name="connsiteY849" fmla="*/ 732408 h 1002962"/>
              <a:gd name="connsiteX850" fmla="*/ 4909874 w 12210216"/>
              <a:gd name="connsiteY850" fmla="*/ 732408 h 1002962"/>
              <a:gd name="connsiteX851" fmla="*/ 4909874 w 12210216"/>
              <a:gd name="connsiteY851" fmla="*/ 741706 h 1002962"/>
              <a:gd name="connsiteX852" fmla="*/ 4942567 w 12210216"/>
              <a:gd name="connsiteY852" fmla="*/ 762628 h 1002962"/>
              <a:gd name="connsiteX853" fmla="*/ 4942567 w 12210216"/>
              <a:gd name="connsiteY853" fmla="*/ 767278 h 1002962"/>
              <a:gd name="connsiteX854" fmla="*/ 4930679 w 12210216"/>
              <a:gd name="connsiteY854" fmla="*/ 767278 h 1002962"/>
              <a:gd name="connsiteX855" fmla="*/ 4930679 w 12210216"/>
              <a:gd name="connsiteY855" fmla="*/ 792849 h 1002962"/>
              <a:gd name="connsiteX856" fmla="*/ 4942567 w 12210216"/>
              <a:gd name="connsiteY856" fmla="*/ 792849 h 1002962"/>
              <a:gd name="connsiteX857" fmla="*/ 4942567 w 12210216"/>
              <a:gd name="connsiteY857" fmla="*/ 781225 h 1002962"/>
              <a:gd name="connsiteX858" fmla="*/ 4954455 w 12210216"/>
              <a:gd name="connsiteY858" fmla="*/ 776576 h 1002962"/>
              <a:gd name="connsiteX859" fmla="*/ 4975259 w 12210216"/>
              <a:gd name="connsiteY859" fmla="*/ 776576 h 1002962"/>
              <a:gd name="connsiteX860" fmla="*/ 4975259 w 12210216"/>
              <a:gd name="connsiteY860" fmla="*/ 785875 h 1002962"/>
              <a:gd name="connsiteX861" fmla="*/ 4993091 w 12210216"/>
              <a:gd name="connsiteY861" fmla="*/ 785875 h 1002962"/>
              <a:gd name="connsiteX862" fmla="*/ 4993091 w 12210216"/>
              <a:gd name="connsiteY862" fmla="*/ 790524 h 1002962"/>
              <a:gd name="connsiteX863" fmla="*/ 5004979 w 12210216"/>
              <a:gd name="connsiteY863" fmla="*/ 790524 h 1002962"/>
              <a:gd name="connsiteX864" fmla="*/ 5018771 w 12210216"/>
              <a:gd name="connsiteY864" fmla="*/ 804254 h 1002962"/>
              <a:gd name="connsiteX865" fmla="*/ 5028884 w 12210216"/>
              <a:gd name="connsiteY865" fmla="*/ 814322 h 1002962"/>
              <a:gd name="connsiteX866" fmla="*/ 5070363 w 12210216"/>
              <a:gd name="connsiteY866" fmla="*/ 814322 h 1002962"/>
              <a:gd name="connsiteX867" fmla="*/ 5070363 w 12210216"/>
              <a:gd name="connsiteY867" fmla="*/ 802147 h 1002962"/>
              <a:gd name="connsiteX868" fmla="*/ 5120887 w 12210216"/>
              <a:gd name="connsiteY868" fmla="*/ 802147 h 1002962"/>
              <a:gd name="connsiteX869" fmla="*/ 5120887 w 12210216"/>
              <a:gd name="connsiteY869" fmla="*/ 727759 h 1002962"/>
              <a:gd name="connsiteX870" fmla="*/ 5168440 w 12210216"/>
              <a:gd name="connsiteY870" fmla="*/ 727759 h 1002962"/>
              <a:gd name="connsiteX871" fmla="*/ 5168440 w 12210216"/>
              <a:gd name="connsiteY871" fmla="*/ 720785 h 1002962"/>
              <a:gd name="connsiteX872" fmla="*/ 5198160 w 12210216"/>
              <a:gd name="connsiteY872" fmla="*/ 720785 h 1002962"/>
              <a:gd name="connsiteX873" fmla="*/ 5198160 w 12210216"/>
              <a:gd name="connsiteY873" fmla="*/ 681266 h 1002962"/>
              <a:gd name="connsiteX874" fmla="*/ 5192216 w 12210216"/>
              <a:gd name="connsiteY874" fmla="*/ 681266 h 1002962"/>
              <a:gd name="connsiteX875" fmla="*/ 5192216 w 12210216"/>
              <a:gd name="connsiteY875" fmla="*/ 667318 h 1002962"/>
              <a:gd name="connsiteX876" fmla="*/ 5198160 w 12210216"/>
              <a:gd name="connsiteY876" fmla="*/ 669642 h 1002962"/>
              <a:gd name="connsiteX877" fmla="*/ 5204104 w 12210216"/>
              <a:gd name="connsiteY877" fmla="*/ 646396 h 1002962"/>
              <a:gd name="connsiteX878" fmla="*/ 5210048 w 12210216"/>
              <a:gd name="connsiteY878" fmla="*/ 669642 h 1002962"/>
              <a:gd name="connsiteX879" fmla="*/ 5213020 w 12210216"/>
              <a:gd name="connsiteY879" fmla="*/ 667318 h 1002962"/>
              <a:gd name="connsiteX880" fmla="*/ 5215992 w 12210216"/>
              <a:gd name="connsiteY880" fmla="*/ 660344 h 1002962"/>
              <a:gd name="connsiteX881" fmla="*/ 5221936 w 12210216"/>
              <a:gd name="connsiteY881" fmla="*/ 651045 h 1002962"/>
              <a:gd name="connsiteX882" fmla="*/ 5227880 w 12210216"/>
              <a:gd name="connsiteY882" fmla="*/ 641747 h 1002962"/>
              <a:gd name="connsiteX883" fmla="*/ 5242740 w 12210216"/>
              <a:gd name="connsiteY883" fmla="*/ 634773 h 1002962"/>
              <a:gd name="connsiteX884" fmla="*/ 5260572 w 12210216"/>
              <a:gd name="connsiteY884" fmla="*/ 625474 h 1002962"/>
              <a:gd name="connsiteX885" fmla="*/ 5269488 w 12210216"/>
              <a:gd name="connsiteY885" fmla="*/ 616175 h 1002962"/>
              <a:gd name="connsiteX886" fmla="*/ 5275432 w 12210216"/>
              <a:gd name="connsiteY886" fmla="*/ 599903 h 1002962"/>
              <a:gd name="connsiteX887" fmla="*/ 5281376 w 12210216"/>
              <a:gd name="connsiteY887" fmla="*/ 616175 h 1002962"/>
              <a:gd name="connsiteX888" fmla="*/ 5287320 w 12210216"/>
              <a:gd name="connsiteY888" fmla="*/ 623149 h 1002962"/>
              <a:gd name="connsiteX889" fmla="*/ 5302180 w 12210216"/>
              <a:gd name="connsiteY889" fmla="*/ 632448 h 1002962"/>
              <a:gd name="connsiteX890" fmla="*/ 5314069 w 12210216"/>
              <a:gd name="connsiteY890" fmla="*/ 641747 h 1002962"/>
              <a:gd name="connsiteX891" fmla="*/ 5325957 w 12210216"/>
              <a:gd name="connsiteY891" fmla="*/ 651045 h 1002962"/>
              <a:gd name="connsiteX892" fmla="*/ 5328929 w 12210216"/>
              <a:gd name="connsiteY892" fmla="*/ 660344 h 1002962"/>
              <a:gd name="connsiteX893" fmla="*/ 5331901 w 12210216"/>
              <a:gd name="connsiteY893" fmla="*/ 669642 h 1002962"/>
              <a:gd name="connsiteX894" fmla="*/ 5337845 w 12210216"/>
              <a:gd name="connsiteY894" fmla="*/ 669642 h 1002962"/>
              <a:gd name="connsiteX895" fmla="*/ 5340817 w 12210216"/>
              <a:gd name="connsiteY895" fmla="*/ 646396 h 1002962"/>
              <a:gd name="connsiteX896" fmla="*/ 5346761 w 12210216"/>
              <a:gd name="connsiteY896" fmla="*/ 669642 h 1002962"/>
              <a:gd name="connsiteX897" fmla="*/ 5352705 w 12210216"/>
              <a:gd name="connsiteY897" fmla="*/ 669642 h 1002962"/>
              <a:gd name="connsiteX898" fmla="*/ 5352705 w 12210216"/>
              <a:gd name="connsiteY898" fmla="*/ 683590 h 1002962"/>
              <a:gd name="connsiteX899" fmla="*/ 5346761 w 12210216"/>
              <a:gd name="connsiteY899" fmla="*/ 683590 h 1002962"/>
              <a:gd name="connsiteX900" fmla="*/ 5346761 w 12210216"/>
              <a:gd name="connsiteY900" fmla="*/ 716135 h 1002962"/>
              <a:gd name="connsiteX901" fmla="*/ 5358649 w 12210216"/>
              <a:gd name="connsiteY901" fmla="*/ 716135 h 1002962"/>
              <a:gd name="connsiteX902" fmla="*/ 5358649 w 12210216"/>
              <a:gd name="connsiteY902" fmla="*/ 720785 h 1002962"/>
              <a:gd name="connsiteX903" fmla="*/ 5367565 w 12210216"/>
              <a:gd name="connsiteY903" fmla="*/ 720785 h 1002962"/>
              <a:gd name="connsiteX904" fmla="*/ 5367565 w 12210216"/>
              <a:gd name="connsiteY904" fmla="*/ 711486 h 1002962"/>
              <a:gd name="connsiteX905" fmla="*/ 5391342 w 12210216"/>
              <a:gd name="connsiteY905" fmla="*/ 711486 h 1002962"/>
              <a:gd name="connsiteX906" fmla="*/ 5391342 w 12210216"/>
              <a:gd name="connsiteY906" fmla="*/ 695213 h 1002962"/>
              <a:gd name="connsiteX907" fmla="*/ 5441865 w 12210216"/>
              <a:gd name="connsiteY907" fmla="*/ 695213 h 1002962"/>
              <a:gd name="connsiteX908" fmla="*/ 5441865 w 12210216"/>
              <a:gd name="connsiteY908" fmla="*/ 706837 h 1002962"/>
              <a:gd name="connsiteX909" fmla="*/ 5468614 w 12210216"/>
              <a:gd name="connsiteY909" fmla="*/ 706837 h 1002962"/>
              <a:gd name="connsiteX910" fmla="*/ 5468614 w 12210216"/>
              <a:gd name="connsiteY910" fmla="*/ 725434 h 1002962"/>
              <a:gd name="connsiteX911" fmla="*/ 5462670 w 12210216"/>
              <a:gd name="connsiteY911" fmla="*/ 725434 h 1002962"/>
              <a:gd name="connsiteX912" fmla="*/ 5462670 w 12210216"/>
              <a:gd name="connsiteY912" fmla="*/ 732408 h 1002962"/>
              <a:gd name="connsiteX913" fmla="*/ 5468614 w 12210216"/>
              <a:gd name="connsiteY913" fmla="*/ 732408 h 1002962"/>
              <a:gd name="connsiteX914" fmla="*/ 5468614 w 12210216"/>
              <a:gd name="connsiteY914" fmla="*/ 746356 h 1002962"/>
              <a:gd name="connsiteX915" fmla="*/ 5462670 w 12210216"/>
              <a:gd name="connsiteY915" fmla="*/ 751005 h 1002962"/>
              <a:gd name="connsiteX916" fmla="*/ 5462670 w 12210216"/>
              <a:gd name="connsiteY916" fmla="*/ 806797 h 1002962"/>
              <a:gd name="connsiteX917" fmla="*/ 5483473 w 12210216"/>
              <a:gd name="connsiteY917" fmla="*/ 806797 h 1002962"/>
              <a:gd name="connsiteX918" fmla="*/ 5483473 w 12210216"/>
              <a:gd name="connsiteY918" fmla="*/ 811446 h 1002962"/>
              <a:gd name="connsiteX919" fmla="*/ 5501306 w 12210216"/>
              <a:gd name="connsiteY919" fmla="*/ 811446 h 1002962"/>
              <a:gd name="connsiteX920" fmla="*/ 5501306 w 12210216"/>
              <a:gd name="connsiteY920" fmla="*/ 813480 h 1002962"/>
              <a:gd name="connsiteX921" fmla="*/ 5501306 w 12210216"/>
              <a:gd name="connsiteY921" fmla="*/ 814322 h 1002962"/>
              <a:gd name="connsiteX922" fmla="*/ 5519138 w 12210216"/>
              <a:gd name="connsiteY922" fmla="*/ 814322 h 1002962"/>
              <a:gd name="connsiteX923" fmla="*/ 5519138 w 12210216"/>
              <a:gd name="connsiteY923" fmla="*/ 811446 h 1002962"/>
              <a:gd name="connsiteX924" fmla="*/ 5539942 w 12210216"/>
              <a:gd name="connsiteY924" fmla="*/ 802147 h 1002962"/>
              <a:gd name="connsiteX925" fmla="*/ 5539942 w 12210216"/>
              <a:gd name="connsiteY925" fmla="*/ 781225 h 1002962"/>
              <a:gd name="connsiteX926" fmla="*/ 5533998 w 12210216"/>
              <a:gd name="connsiteY926" fmla="*/ 781225 h 1002962"/>
              <a:gd name="connsiteX927" fmla="*/ 5533998 w 12210216"/>
              <a:gd name="connsiteY927" fmla="*/ 757979 h 1002962"/>
              <a:gd name="connsiteX928" fmla="*/ 5545886 w 12210216"/>
              <a:gd name="connsiteY928" fmla="*/ 757979 h 1002962"/>
              <a:gd name="connsiteX929" fmla="*/ 5545886 w 12210216"/>
              <a:gd name="connsiteY929" fmla="*/ 755654 h 1002962"/>
              <a:gd name="connsiteX930" fmla="*/ 5572634 w 12210216"/>
              <a:gd name="connsiteY930" fmla="*/ 755654 h 1002962"/>
              <a:gd name="connsiteX931" fmla="*/ 5572634 w 12210216"/>
              <a:gd name="connsiteY931" fmla="*/ 746356 h 1002962"/>
              <a:gd name="connsiteX932" fmla="*/ 5590466 w 12210216"/>
              <a:gd name="connsiteY932" fmla="*/ 746356 h 1002962"/>
              <a:gd name="connsiteX933" fmla="*/ 5590466 w 12210216"/>
              <a:gd name="connsiteY933" fmla="*/ 630123 h 1002962"/>
              <a:gd name="connsiteX934" fmla="*/ 5602354 w 12210216"/>
              <a:gd name="connsiteY934" fmla="*/ 630123 h 1002962"/>
              <a:gd name="connsiteX935" fmla="*/ 5602354 w 12210216"/>
              <a:gd name="connsiteY935" fmla="*/ 611526 h 1002962"/>
              <a:gd name="connsiteX936" fmla="*/ 5605326 w 12210216"/>
              <a:gd name="connsiteY936" fmla="*/ 611526 h 1002962"/>
              <a:gd name="connsiteX937" fmla="*/ 5605326 w 12210216"/>
              <a:gd name="connsiteY937" fmla="*/ 565033 h 1002962"/>
              <a:gd name="connsiteX938" fmla="*/ 5617215 w 12210216"/>
              <a:gd name="connsiteY938" fmla="*/ 565033 h 1002962"/>
              <a:gd name="connsiteX939" fmla="*/ 5617215 w 12210216"/>
              <a:gd name="connsiteY939" fmla="*/ 574332 h 1002962"/>
              <a:gd name="connsiteX940" fmla="*/ 5623159 w 12210216"/>
              <a:gd name="connsiteY940" fmla="*/ 574332 h 1002962"/>
              <a:gd name="connsiteX941" fmla="*/ 5623159 w 12210216"/>
              <a:gd name="connsiteY941" fmla="*/ 555735 h 1002962"/>
              <a:gd name="connsiteX942" fmla="*/ 5638018 w 12210216"/>
              <a:gd name="connsiteY942" fmla="*/ 551085 h 1002962"/>
              <a:gd name="connsiteX943" fmla="*/ 5649906 w 12210216"/>
              <a:gd name="connsiteY943" fmla="*/ 555735 h 1002962"/>
              <a:gd name="connsiteX944" fmla="*/ 5667738 w 12210216"/>
              <a:gd name="connsiteY944" fmla="*/ 555735 h 1002962"/>
              <a:gd name="connsiteX945" fmla="*/ 5667738 w 12210216"/>
              <a:gd name="connsiteY945" fmla="*/ 525514 h 1002962"/>
              <a:gd name="connsiteX946" fmla="*/ 5679627 w 12210216"/>
              <a:gd name="connsiteY946" fmla="*/ 525514 h 1002962"/>
              <a:gd name="connsiteX947" fmla="*/ 5679627 w 12210216"/>
              <a:gd name="connsiteY947" fmla="*/ 530163 h 1002962"/>
              <a:gd name="connsiteX948" fmla="*/ 5694487 w 12210216"/>
              <a:gd name="connsiteY948" fmla="*/ 530163 h 1002962"/>
              <a:gd name="connsiteX949" fmla="*/ 5694487 w 12210216"/>
              <a:gd name="connsiteY949" fmla="*/ 525514 h 1002962"/>
              <a:gd name="connsiteX950" fmla="*/ 5706375 w 12210216"/>
              <a:gd name="connsiteY950" fmla="*/ 525514 h 1002962"/>
              <a:gd name="connsiteX951" fmla="*/ 5706375 w 12210216"/>
              <a:gd name="connsiteY951" fmla="*/ 560384 h 1002962"/>
              <a:gd name="connsiteX952" fmla="*/ 5721235 w 12210216"/>
              <a:gd name="connsiteY952" fmla="*/ 569682 h 1002962"/>
              <a:gd name="connsiteX953" fmla="*/ 5721235 w 12210216"/>
              <a:gd name="connsiteY953" fmla="*/ 574332 h 1002962"/>
              <a:gd name="connsiteX954" fmla="*/ 5718263 w 12210216"/>
              <a:gd name="connsiteY954" fmla="*/ 574332 h 1002962"/>
              <a:gd name="connsiteX955" fmla="*/ 5718263 w 12210216"/>
              <a:gd name="connsiteY955" fmla="*/ 576656 h 1002962"/>
              <a:gd name="connsiteX956" fmla="*/ 5750955 w 12210216"/>
              <a:gd name="connsiteY956" fmla="*/ 576656 h 1002962"/>
              <a:gd name="connsiteX957" fmla="*/ 5750955 w 12210216"/>
              <a:gd name="connsiteY957" fmla="*/ 565033 h 1002962"/>
              <a:gd name="connsiteX958" fmla="*/ 5789591 w 12210216"/>
              <a:gd name="connsiteY958" fmla="*/ 555735 h 1002962"/>
              <a:gd name="connsiteX959" fmla="*/ 5789591 w 12210216"/>
              <a:gd name="connsiteY959" fmla="*/ 546436 h 1002962"/>
              <a:gd name="connsiteX960" fmla="*/ 5798507 w 12210216"/>
              <a:gd name="connsiteY960" fmla="*/ 546436 h 1002962"/>
              <a:gd name="connsiteX961" fmla="*/ 5798507 w 12210216"/>
              <a:gd name="connsiteY961" fmla="*/ 539462 h 1002962"/>
              <a:gd name="connsiteX962" fmla="*/ 5822283 w 12210216"/>
              <a:gd name="connsiteY962" fmla="*/ 539462 h 1002962"/>
              <a:gd name="connsiteX963" fmla="*/ 5822283 w 12210216"/>
              <a:gd name="connsiteY963" fmla="*/ 546436 h 1002962"/>
              <a:gd name="connsiteX964" fmla="*/ 5840116 w 12210216"/>
              <a:gd name="connsiteY964" fmla="*/ 546436 h 1002962"/>
              <a:gd name="connsiteX965" fmla="*/ 5840116 w 12210216"/>
              <a:gd name="connsiteY965" fmla="*/ 560384 h 1002962"/>
              <a:gd name="connsiteX966" fmla="*/ 5872808 w 12210216"/>
              <a:gd name="connsiteY966" fmla="*/ 560384 h 1002962"/>
              <a:gd name="connsiteX967" fmla="*/ 5872808 w 12210216"/>
              <a:gd name="connsiteY967" fmla="*/ 551085 h 1002962"/>
              <a:gd name="connsiteX968" fmla="*/ 5887668 w 12210216"/>
              <a:gd name="connsiteY968" fmla="*/ 551085 h 1002962"/>
              <a:gd name="connsiteX969" fmla="*/ 5887668 w 12210216"/>
              <a:gd name="connsiteY969" fmla="*/ 541787 h 1002962"/>
              <a:gd name="connsiteX970" fmla="*/ 5905500 w 12210216"/>
              <a:gd name="connsiteY970" fmla="*/ 541787 h 1002962"/>
              <a:gd name="connsiteX971" fmla="*/ 5905500 w 12210216"/>
              <a:gd name="connsiteY971" fmla="*/ 551085 h 1002962"/>
              <a:gd name="connsiteX972" fmla="*/ 5911444 w 12210216"/>
              <a:gd name="connsiteY972" fmla="*/ 551085 h 1002962"/>
              <a:gd name="connsiteX973" fmla="*/ 5911444 w 12210216"/>
              <a:gd name="connsiteY973" fmla="*/ 495294 h 1002962"/>
              <a:gd name="connsiteX974" fmla="*/ 6045185 w 12210216"/>
              <a:gd name="connsiteY974" fmla="*/ 495294 h 1002962"/>
              <a:gd name="connsiteX975" fmla="*/ 6045185 w 12210216"/>
              <a:gd name="connsiteY975" fmla="*/ 569682 h 1002962"/>
              <a:gd name="connsiteX976" fmla="*/ 6068961 w 12210216"/>
              <a:gd name="connsiteY976" fmla="*/ 569682 h 1002962"/>
              <a:gd name="connsiteX977" fmla="*/ 6068961 w 12210216"/>
              <a:gd name="connsiteY977" fmla="*/ 485995 h 1002962"/>
              <a:gd name="connsiteX978" fmla="*/ 6098681 w 12210216"/>
              <a:gd name="connsiteY978" fmla="*/ 474372 h 1002962"/>
              <a:gd name="connsiteX979" fmla="*/ 6137317 w 12210216"/>
              <a:gd name="connsiteY979" fmla="*/ 474372 h 1002962"/>
              <a:gd name="connsiteX980" fmla="*/ 6158121 w 12210216"/>
              <a:gd name="connsiteY980" fmla="*/ 460424 h 1002962"/>
              <a:gd name="connsiteX981" fmla="*/ 6208645 w 12210216"/>
              <a:gd name="connsiteY981" fmla="*/ 460424 h 1002962"/>
              <a:gd name="connsiteX982" fmla="*/ 6208645 w 12210216"/>
              <a:gd name="connsiteY982" fmla="*/ 474372 h 1002962"/>
              <a:gd name="connsiteX983" fmla="*/ 6259170 w 12210216"/>
              <a:gd name="connsiteY983" fmla="*/ 474372 h 1002962"/>
              <a:gd name="connsiteX984" fmla="*/ 6259170 w 12210216"/>
              <a:gd name="connsiteY984" fmla="*/ 565033 h 1002962"/>
              <a:gd name="connsiteX985" fmla="*/ 6274030 w 12210216"/>
              <a:gd name="connsiteY985" fmla="*/ 565033 h 1002962"/>
              <a:gd name="connsiteX986" fmla="*/ 6274030 w 12210216"/>
              <a:gd name="connsiteY986" fmla="*/ 697538 h 1002962"/>
              <a:gd name="connsiteX987" fmla="*/ 6297806 w 12210216"/>
              <a:gd name="connsiteY987" fmla="*/ 697538 h 1002962"/>
              <a:gd name="connsiteX988" fmla="*/ 6297806 w 12210216"/>
              <a:gd name="connsiteY988" fmla="*/ 611526 h 1002962"/>
              <a:gd name="connsiteX989" fmla="*/ 6306722 w 12210216"/>
              <a:gd name="connsiteY989" fmla="*/ 606877 h 1002962"/>
              <a:gd name="connsiteX990" fmla="*/ 6312666 w 12210216"/>
              <a:gd name="connsiteY990" fmla="*/ 606877 h 1002962"/>
              <a:gd name="connsiteX991" fmla="*/ 6312666 w 12210216"/>
              <a:gd name="connsiteY991" fmla="*/ 616175 h 1002962"/>
              <a:gd name="connsiteX992" fmla="*/ 6336442 w 12210216"/>
              <a:gd name="connsiteY992" fmla="*/ 606877 h 1002962"/>
              <a:gd name="connsiteX993" fmla="*/ 6357246 w 12210216"/>
              <a:gd name="connsiteY993" fmla="*/ 606877 h 1002962"/>
              <a:gd name="connsiteX994" fmla="*/ 6357246 w 12210216"/>
              <a:gd name="connsiteY994" fmla="*/ 764953 h 1002962"/>
              <a:gd name="connsiteX995" fmla="*/ 6398854 w 12210216"/>
              <a:gd name="connsiteY995" fmla="*/ 769602 h 1002962"/>
              <a:gd name="connsiteX996" fmla="*/ 6398854 w 12210216"/>
              <a:gd name="connsiteY996" fmla="*/ 762628 h 1002962"/>
              <a:gd name="connsiteX997" fmla="*/ 6443435 w 12210216"/>
              <a:gd name="connsiteY997" fmla="*/ 762628 h 1002962"/>
              <a:gd name="connsiteX998" fmla="*/ 6443435 w 12210216"/>
              <a:gd name="connsiteY998" fmla="*/ 732408 h 1002962"/>
              <a:gd name="connsiteX999" fmla="*/ 6455323 w 12210216"/>
              <a:gd name="connsiteY999" fmla="*/ 732408 h 1002962"/>
              <a:gd name="connsiteX1000" fmla="*/ 6455323 w 12210216"/>
              <a:gd name="connsiteY1000" fmla="*/ 692889 h 1002962"/>
              <a:gd name="connsiteX1001" fmla="*/ 6464239 w 12210216"/>
              <a:gd name="connsiteY1001" fmla="*/ 692889 h 1002962"/>
              <a:gd name="connsiteX1002" fmla="*/ 6464239 w 12210216"/>
              <a:gd name="connsiteY1002" fmla="*/ 653370 h 1002962"/>
              <a:gd name="connsiteX1003" fmla="*/ 6485043 w 12210216"/>
              <a:gd name="connsiteY1003" fmla="*/ 653370 h 1002962"/>
              <a:gd name="connsiteX1004" fmla="*/ 6485043 w 12210216"/>
              <a:gd name="connsiteY1004" fmla="*/ 655694 h 1002962"/>
              <a:gd name="connsiteX1005" fmla="*/ 6550427 w 12210216"/>
              <a:gd name="connsiteY1005" fmla="*/ 632448 h 1002962"/>
              <a:gd name="connsiteX1006" fmla="*/ 6553399 w 12210216"/>
              <a:gd name="connsiteY1006" fmla="*/ 611526 h 1002962"/>
              <a:gd name="connsiteX1007" fmla="*/ 6559343 w 12210216"/>
              <a:gd name="connsiteY1007" fmla="*/ 632448 h 1002962"/>
              <a:gd name="connsiteX1008" fmla="*/ 6627700 w 12210216"/>
              <a:gd name="connsiteY1008" fmla="*/ 660344 h 1002962"/>
              <a:gd name="connsiteX1009" fmla="*/ 6627700 w 12210216"/>
              <a:gd name="connsiteY1009" fmla="*/ 655694 h 1002962"/>
              <a:gd name="connsiteX1010" fmla="*/ 6645532 w 12210216"/>
              <a:gd name="connsiteY1010" fmla="*/ 655694 h 1002962"/>
              <a:gd name="connsiteX1011" fmla="*/ 6645532 w 12210216"/>
              <a:gd name="connsiteY1011" fmla="*/ 692889 h 1002962"/>
              <a:gd name="connsiteX1012" fmla="*/ 6654448 w 12210216"/>
              <a:gd name="connsiteY1012" fmla="*/ 692889 h 1002962"/>
              <a:gd name="connsiteX1013" fmla="*/ 6654448 w 12210216"/>
              <a:gd name="connsiteY1013" fmla="*/ 737057 h 1002962"/>
              <a:gd name="connsiteX1014" fmla="*/ 6663364 w 12210216"/>
              <a:gd name="connsiteY1014" fmla="*/ 737057 h 1002962"/>
              <a:gd name="connsiteX1015" fmla="*/ 6663364 w 12210216"/>
              <a:gd name="connsiteY1015" fmla="*/ 757979 h 1002962"/>
              <a:gd name="connsiteX1016" fmla="*/ 6681196 w 12210216"/>
              <a:gd name="connsiteY1016" fmla="*/ 757979 h 1002962"/>
              <a:gd name="connsiteX1017" fmla="*/ 6681196 w 12210216"/>
              <a:gd name="connsiteY1017" fmla="*/ 790524 h 1002962"/>
              <a:gd name="connsiteX1018" fmla="*/ 6794133 w 12210216"/>
              <a:gd name="connsiteY1018" fmla="*/ 783550 h 1002962"/>
              <a:gd name="connsiteX1019" fmla="*/ 6794133 w 12210216"/>
              <a:gd name="connsiteY1019" fmla="*/ 751005 h 1002962"/>
              <a:gd name="connsiteX1020" fmla="*/ 6853573 w 12210216"/>
              <a:gd name="connsiteY1020" fmla="*/ 751005 h 1002962"/>
              <a:gd name="connsiteX1021" fmla="*/ 6853573 w 12210216"/>
              <a:gd name="connsiteY1021" fmla="*/ 732408 h 1002962"/>
              <a:gd name="connsiteX1022" fmla="*/ 6978398 w 12210216"/>
              <a:gd name="connsiteY1022" fmla="*/ 732408 h 1002962"/>
              <a:gd name="connsiteX1023" fmla="*/ 6978398 w 12210216"/>
              <a:gd name="connsiteY1023" fmla="*/ 744031 h 1002962"/>
              <a:gd name="connsiteX1024" fmla="*/ 7058642 w 12210216"/>
              <a:gd name="connsiteY1024" fmla="*/ 744031 h 1002962"/>
              <a:gd name="connsiteX1025" fmla="*/ 7058642 w 12210216"/>
              <a:gd name="connsiteY1025" fmla="*/ 751005 h 1002962"/>
              <a:gd name="connsiteX1026" fmla="*/ 7082418 w 12210216"/>
              <a:gd name="connsiteY1026" fmla="*/ 751005 h 1002962"/>
              <a:gd name="connsiteX1027" fmla="*/ 7082418 w 12210216"/>
              <a:gd name="connsiteY1027" fmla="*/ 757979 h 1002962"/>
              <a:gd name="connsiteX1028" fmla="*/ 7103222 w 12210216"/>
              <a:gd name="connsiteY1028" fmla="*/ 757979 h 1002962"/>
              <a:gd name="connsiteX1029" fmla="*/ 7103222 w 12210216"/>
              <a:gd name="connsiteY1029" fmla="*/ 653370 h 1002962"/>
              <a:gd name="connsiteX1030" fmla="*/ 7165635 w 12210216"/>
              <a:gd name="connsiteY1030" fmla="*/ 639422 h 1002962"/>
              <a:gd name="connsiteX1031" fmla="*/ 7281543 w 12210216"/>
              <a:gd name="connsiteY1031" fmla="*/ 639422 h 1002962"/>
              <a:gd name="connsiteX1032" fmla="*/ 7281543 w 12210216"/>
              <a:gd name="connsiteY1032" fmla="*/ 472047 h 1002962"/>
              <a:gd name="connsiteX1033" fmla="*/ 7314235 w 12210216"/>
              <a:gd name="connsiteY1033" fmla="*/ 460424 h 1002962"/>
              <a:gd name="connsiteX1034" fmla="*/ 7456892 w 12210216"/>
              <a:gd name="connsiteY1034" fmla="*/ 441827 h 1002962"/>
              <a:gd name="connsiteX1035" fmla="*/ 7507417 w 12210216"/>
              <a:gd name="connsiteY1035" fmla="*/ 453450 h 1002962"/>
              <a:gd name="connsiteX1036" fmla="*/ 7516333 w 12210216"/>
              <a:gd name="connsiteY1036" fmla="*/ 460424 h 1002962"/>
              <a:gd name="connsiteX1037" fmla="*/ 7516333 w 12210216"/>
              <a:gd name="connsiteY1037" fmla="*/ 771927 h 1002962"/>
              <a:gd name="connsiteX1038" fmla="*/ 7537137 w 12210216"/>
              <a:gd name="connsiteY1038" fmla="*/ 771927 h 1002962"/>
              <a:gd name="connsiteX1039" fmla="*/ 7537137 w 12210216"/>
              <a:gd name="connsiteY1039" fmla="*/ 646396 h 1002962"/>
              <a:gd name="connsiteX1040" fmla="*/ 7554969 w 12210216"/>
              <a:gd name="connsiteY1040" fmla="*/ 646396 h 1002962"/>
              <a:gd name="connsiteX1041" fmla="*/ 7554969 w 12210216"/>
              <a:gd name="connsiteY1041" fmla="*/ 634773 h 1002962"/>
              <a:gd name="connsiteX1042" fmla="*/ 7572801 w 12210216"/>
              <a:gd name="connsiteY1042" fmla="*/ 627799 h 1002962"/>
              <a:gd name="connsiteX1043" fmla="*/ 7587661 w 12210216"/>
              <a:gd name="connsiteY1043" fmla="*/ 627799 h 1002962"/>
              <a:gd name="connsiteX1044" fmla="*/ 7587661 w 12210216"/>
              <a:gd name="connsiteY1044" fmla="*/ 616175 h 1002962"/>
              <a:gd name="connsiteX1045" fmla="*/ 7599549 w 12210216"/>
              <a:gd name="connsiteY1045" fmla="*/ 609201 h 1002962"/>
              <a:gd name="connsiteX1046" fmla="*/ 7629269 w 12210216"/>
              <a:gd name="connsiteY1046" fmla="*/ 609201 h 1002962"/>
              <a:gd name="connsiteX1047" fmla="*/ 7629269 w 12210216"/>
              <a:gd name="connsiteY1047" fmla="*/ 646396 h 1002962"/>
              <a:gd name="connsiteX1048" fmla="*/ 7691682 w 12210216"/>
              <a:gd name="connsiteY1048" fmla="*/ 646396 h 1002962"/>
              <a:gd name="connsiteX1049" fmla="*/ 7691682 w 12210216"/>
              <a:gd name="connsiteY1049" fmla="*/ 776576 h 1002962"/>
              <a:gd name="connsiteX1050" fmla="*/ 7715458 w 12210216"/>
              <a:gd name="connsiteY1050" fmla="*/ 776576 h 1002962"/>
              <a:gd name="connsiteX1051" fmla="*/ 7739234 w 12210216"/>
              <a:gd name="connsiteY1051" fmla="*/ 769602 h 1002962"/>
              <a:gd name="connsiteX1052" fmla="*/ 7739234 w 12210216"/>
              <a:gd name="connsiteY1052" fmla="*/ 760304 h 1002962"/>
              <a:gd name="connsiteX1053" fmla="*/ 7730318 w 12210216"/>
              <a:gd name="connsiteY1053" fmla="*/ 757979 h 1002962"/>
              <a:gd name="connsiteX1054" fmla="*/ 7730318 w 12210216"/>
              <a:gd name="connsiteY1054" fmla="*/ 751005 h 1002962"/>
              <a:gd name="connsiteX1055" fmla="*/ 7739234 w 12210216"/>
              <a:gd name="connsiteY1055" fmla="*/ 746356 h 1002962"/>
              <a:gd name="connsiteX1056" fmla="*/ 7739234 w 12210216"/>
              <a:gd name="connsiteY1056" fmla="*/ 695213 h 1002962"/>
              <a:gd name="connsiteX1057" fmla="*/ 7730318 w 12210216"/>
              <a:gd name="connsiteY1057" fmla="*/ 692889 h 1002962"/>
              <a:gd name="connsiteX1058" fmla="*/ 7730318 w 12210216"/>
              <a:gd name="connsiteY1058" fmla="*/ 685915 h 1002962"/>
              <a:gd name="connsiteX1059" fmla="*/ 7739234 w 12210216"/>
              <a:gd name="connsiteY1059" fmla="*/ 681266 h 1002962"/>
              <a:gd name="connsiteX1060" fmla="*/ 7739234 w 12210216"/>
              <a:gd name="connsiteY1060" fmla="*/ 676616 h 1002962"/>
              <a:gd name="connsiteX1061" fmla="*/ 7745178 w 12210216"/>
              <a:gd name="connsiteY1061" fmla="*/ 676616 h 1002962"/>
              <a:gd name="connsiteX1062" fmla="*/ 7745178 w 12210216"/>
              <a:gd name="connsiteY1062" fmla="*/ 667318 h 1002962"/>
              <a:gd name="connsiteX1063" fmla="*/ 7739234 w 12210216"/>
              <a:gd name="connsiteY1063" fmla="*/ 667318 h 1002962"/>
              <a:gd name="connsiteX1064" fmla="*/ 7739234 w 12210216"/>
              <a:gd name="connsiteY1064" fmla="*/ 660344 h 1002962"/>
              <a:gd name="connsiteX1065" fmla="*/ 7748150 w 12210216"/>
              <a:gd name="connsiteY1065" fmla="*/ 655694 h 1002962"/>
              <a:gd name="connsiteX1066" fmla="*/ 7795702 w 12210216"/>
              <a:gd name="connsiteY1066" fmla="*/ 590604 h 1002962"/>
              <a:gd name="connsiteX1067" fmla="*/ 7789758 w 12210216"/>
              <a:gd name="connsiteY1067" fmla="*/ 588280 h 1002962"/>
              <a:gd name="connsiteX1068" fmla="*/ 7789758 w 12210216"/>
              <a:gd name="connsiteY1068" fmla="*/ 581306 h 1002962"/>
              <a:gd name="connsiteX1069" fmla="*/ 7798674 w 12210216"/>
              <a:gd name="connsiteY1069" fmla="*/ 578981 h 1002962"/>
              <a:gd name="connsiteX1070" fmla="*/ 7798674 w 12210216"/>
              <a:gd name="connsiteY1070" fmla="*/ 569682 h 1002962"/>
              <a:gd name="connsiteX1071" fmla="*/ 7804618 w 12210216"/>
              <a:gd name="connsiteY1071" fmla="*/ 569682 h 1002962"/>
              <a:gd name="connsiteX1072" fmla="*/ 7804618 w 12210216"/>
              <a:gd name="connsiteY1072" fmla="*/ 548761 h 1002962"/>
              <a:gd name="connsiteX1073" fmla="*/ 7798674 w 12210216"/>
              <a:gd name="connsiteY1073" fmla="*/ 548761 h 1002962"/>
              <a:gd name="connsiteX1074" fmla="*/ 7798674 w 12210216"/>
              <a:gd name="connsiteY1074" fmla="*/ 544111 h 1002962"/>
              <a:gd name="connsiteX1075" fmla="*/ 7804618 w 12210216"/>
              <a:gd name="connsiteY1075" fmla="*/ 541787 h 1002962"/>
              <a:gd name="connsiteX1076" fmla="*/ 7819478 w 12210216"/>
              <a:gd name="connsiteY1076" fmla="*/ 525514 h 1002962"/>
              <a:gd name="connsiteX1077" fmla="*/ 7819478 w 12210216"/>
              <a:gd name="connsiteY1077" fmla="*/ 523189 h 1002962"/>
              <a:gd name="connsiteX1078" fmla="*/ 7822450 w 12210216"/>
              <a:gd name="connsiteY1078" fmla="*/ 523189 h 1002962"/>
              <a:gd name="connsiteX1079" fmla="*/ 7822450 w 12210216"/>
              <a:gd name="connsiteY1079" fmla="*/ 516216 h 1002962"/>
              <a:gd name="connsiteX1080" fmla="*/ 7822450 w 12210216"/>
              <a:gd name="connsiteY1080" fmla="*/ 490644 h 1002962"/>
              <a:gd name="connsiteX1081" fmla="*/ 7825422 w 12210216"/>
              <a:gd name="connsiteY1081" fmla="*/ 483670 h 1002962"/>
              <a:gd name="connsiteX1082" fmla="*/ 7828394 w 12210216"/>
              <a:gd name="connsiteY1082" fmla="*/ 490644 h 1002962"/>
              <a:gd name="connsiteX1083" fmla="*/ 7831366 w 12210216"/>
              <a:gd name="connsiteY1083" fmla="*/ 516216 h 1002962"/>
              <a:gd name="connsiteX1084" fmla="*/ 7831366 w 12210216"/>
              <a:gd name="connsiteY1084" fmla="*/ 523189 h 1002962"/>
              <a:gd name="connsiteX1085" fmla="*/ 7834338 w 12210216"/>
              <a:gd name="connsiteY1085" fmla="*/ 523189 h 1002962"/>
              <a:gd name="connsiteX1086" fmla="*/ 7834338 w 12210216"/>
              <a:gd name="connsiteY1086" fmla="*/ 525514 h 1002962"/>
              <a:gd name="connsiteX1087" fmla="*/ 7846226 w 12210216"/>
              <a:gd name="connsiteY1087" fmla="*/ 541787 h 1002962"/>
              <a:gd name="connsiteX1088" fmla="*/ 7852170 w 12210216"/>
              <a:gd name="connsiteY1088" fmla="*/ 544111 h 1002962"/>
              <a:gd name="connsiteX1089" fmla="*/ 7852170 w 12210216"/>
              <a:gd name="connsiteY1089" fmla="*/ 548761 h 1002962"/>
              <a:gd name="connsiteX1090" fmla="*/ 7849198 w 12210216"/>
              <a:gd name="connsiteY1090" fmla="*/ 548761 h 1002962"/>
              <a:gd name="connsiteX1091" fmla="*/ 7849198 w 12210216"/>
              <a:gd name="connsiteY1091" fmla="*/ 569682 h 1002962"/>
              <a:gd name="connsiteX1092" fmla="*/ 7855142 w 12210216"/>
              <a:gd name="connsiteY1092" fmla="*/ 569682 h 1002962"/>
              <a:gd name="connsiteX1093" fmla="*/ 7855142 w 12210216"/>
              <a:gd name="connsiteY1093" fmla="*/ 578981 h 1002962"/>
              <a:gd name="connsiteX1094" fmla="*/ 7861087 w 12210216"/>
              <a:gd name="connsiteY1094" fmla="*/ 581306 h 1002962"/>
              <a:gd name="connsiteX1095" fmla="*/ 7861087 w 12210216"/>
              <a:gd name="connsiteY1095" fmla="*/ 588280 h 1002962"/>
              <a:gd name="connsiteX1096" fmla="*/ 7855142 w 12210216"/>
              <a:gd name="connsiteY1096" fmla="*/ 590604 h 1002962"/>
              <a:gd name="connsiteX1097" fmla="*/ 7902695 w 12210216"/>
              <a:gd name="connsiteY1097" fmla="*/ 655694 h 1002962"/>
              <a:gd name="connsiteX1098" fmla="*/ 7911611 w 12210216"/>
              <a:gd name="connsiteY1098" fmla="*/ 660344 h 1002962"/>
              <a:gd name="connsiteX1099" fmla="*/ 7911611 w 12210216"/>
              <a:gd name="connsiteY1099" fmla="*/ 667318 h 1002962"/>
              <a:gd name="connsiteX1100" fmla="*/ 7905667 w 12210216"/>
              <a:gd name="connsiteY1100" fmla="*/ 667318 h 1002962"/>
              <a:gd name="connsiteX1101" fmla="*/ 7905667 w 12210216"/>
              <a:gd name="connsiteY1101" fmla="*/ 676616 h 1002962"/>
              <a:gd name="connsiteX1102" fmla="*/ 7911611 w 12210216"/>
              <a:gd name="connsiteY1102" fmla="*/ 676616 h 1002962"/>
              <a:gd name="connsiteX1103" fmla="*/ 7911611 w 12210216"/>
              <a:gd name="connsiteY1103" fmla="*/ 681266 h 1002962"/>
              <a:gd name="connsiteX1104" fmla="*/ 7920527 w 12210216"/>
              <a:gd name="connsiteY1104" fmla="*/ 685915 h 1002962"/>
              <a:gd name="connsiteX1105" fmla="*/ 7920527 w 12210216"/>
              <a:gd name="connsiteY1105" fmla="*/ 692889 h 1002962"/>
              <a:gd name="connsiteX1106" fmla="*/ 7911611 w 12210216"/>
              <a:gd name="connsiteY1106" fmla="*/ 695213 h 1002962"/>
              <a:gd name="connsiteX1107" fmla="*/ 7911611 w 12210216"/>
              <a:gd name="connsiteY1107" fmla="*/ 746356 h 1002962"/>
              <a:gd name="connsiteX1108" fmla="*/ 7920527 w 12210216"/>
              <a:gd name="connsiteY1108" fmla="*/ 751005 h 1002962"/>
              <a:gd name="connsiteX1109" fmla="*/ 7920527 w 12210216"/>
              <a:gd name="connsiteY1109" fmla="*/ 757979 h 1002962"/>
              <a:gd name="connsiteX1110" fmla="*/ 7911611 w 12210216"/>
              <a:gd name="connsiteY1110" fmla="*/ 760304 h 1002962"/>
              <a:gd name="connsiteX1111" fmla="*/ 7911611 w 12210216"/>
              <a:gd name="connsiteY1111" fmla="*/ 767278 h 1002962"/>
              <a:gd name="connsiteX1112" fmla="*/ 7923499 w 12210216"/>
              <a:gd name="connsiteY1112" fmla="*/ 767278 h 1002962"/>
              <a:gd name="connsiteX1113" fmla="*/ 7923499 w 12210216"/>
              <a:gd name="connsiteY1113" fmla="*/ 776576 h 1002962"/>
              <a:gd name="connsiteX1114" fmla="*/ 7944303 w 12210216"/>
              <a:gd name="connsiteY1114" fmla="*/ 776576 h 1002962"/>
              <a:gd name="connsiteX1115" fmla="*/ 7944303 w 12210216"/>
              <a:gd name="connsiteY1115" fmla="*/ 620825 h 1002962"/>
              <a:gd name="connsiteX1116" fmla="*/ 8021575 w 12210216"/>
              <a:gd name="connsiteY1116" fmla="*/ 609201 h 1002962"/>
              <a:gd name="connsiteX1117" fmla="*/ 8063184 w 12210216"/>
              <a:gd name="connsiteY1117" fmla="*/ 609201 h 1002962"/>
              <a:gd name="connsiteX1118" fmla="*/ 8063184 w 12210216"/>
              <a:gd name="connsiteY1118" fmla="*/ 516216 h 1002962"/>
              <a:gd name="connsiteX1119" fmla="*/ 8179092 w 12210216"/>
              <a:gd name="connsiteY1119" fmla="*/ 516216 h 1002962"/>
              <a:gd name="connsiteX1120" fmla="*/ 8179092 w 12210216"/>
              <a:gd name="connsiteY1120" fmla="*/ 755654 h 1002962"/>
              <a:gd name="connsiteX1121" fmla="*/ 8220701 w 12210216"/>
              <a:gd name="connsiteY1121" fmla="*/ 755654 h 1002962"/>
              <a:gd name="connsiteX1122" fmla="*/ 8220701 w 12210216"/>
              <a:gd name="connsiteY1122" fmla="*/ 634773 h 1002962"/>
              <a:gd name="connsiteX1123" fmla="*/ 8318777 w 12210216"/>
              <a:gd name="connsiteY1123" fmla="*/ 634773 h 1002962"/>
              <a:gd name="connsiteX1124" fmla="*/ 8336609 w 12210216"/>
              <a:gd name="connsiteY1124" fmla="*/ 655694 h 1002962"/>
              <a:gd name="connsiteX1125" fmla="*/ 8336609 w 12210216"/>
              <a:gd name="connsiteY1125" fmla="*/ 730582 h 1002962"/>
              <a:gd name="connsiteX1126" fmla="*/ 8338212 w 12210216"/>
              <a:gd name="connsiteY1126" fmla="*/ 730681 h 1002962"/>
              <a:gd name="connsiteX1127" fmla="*/ 8338212 w 12210216"/>
              <a:gd name="connsiteY1127" fmla="*/ 607459 h 1002962"/>
              <a:gd name="connsiteX1128" fmla="*/ 8359830 w 12210216"/>
              <a:gd name="connsiteY1128" fmla="*/ 607459 h 1002962"/>
              <a:gd name="connsiteX1129" fmla="*/ 8359830 w 12210216"/>
              <a:gd name="connsiteY1129" fmla="*/ 471267 h 1002962"/>
              <a:gd name="connsiteX1130" fmla="*/ 8378746 w 12210216"/>
              <a:gd name="connsiteY1130" fmla="*/ 471267 h 1002962"/>
              <a:gd name="connsiteX1131" fmla="*/ 8378746 w 12210216"/>
              <a:gd name="connsiteY1131" fmla="*/ 356693 h 1002962"/>
              <a:gd name="connsiteX1132" fmla="*/ 8384150 w 12210216"/>
              <a:gd name="connsiteY1132" fmla="*/ 354531 h 1002962"/>
              <a:gd name="connsiteX1133" fmla="*/ 8384150 w 12210216"/>
              <a:gd name="connsiteY1133" fmla="*/ 328590 h 1002962"/>
              <a:gd name="connsiteX1134" fmla="*/ 8405768 w 12210216"/>
              <a:gd name="connsiteY1134" fmla="*/ 328590 h 1002962"/>
              <a:gd name="connsiteX1135" fmla="*/ 8454409 w 12210216"/>
              <a:gd name="connsiteY1135" fmla="*/ 246442 h 1002962"/>
              <a:gd name="connsiteX1136" fmla="*/ 8459813 w 12210216"/>
              <a:gd name="connsiteY1136" fmla="*/ 0 h 100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</a:cxnLst>
            <a:rect l="l" t="t" r="r" b="b"/>
            <a:pathLst>
              <a:path w="12210216" h="1002962">
                <a:moveTo>
                  <a:pt x="8459813" y="0"/>
                </a:moveTo>
                <a:cubicBezTo>
                  <a:pt x="8459813" y="0"/>
                  <a:pt x="8459813" y="0"/>
                  <a:pt x="8462516" y="246442"/>
                </a:cubicBezTo>
                <a:cubicBezTo>
                  <a:pt x="8462516" y="246442"/>
                  <a:pt x="8462516" y="246442"/>
                  <a:pt x="8513858" y="326428"/>
                </a:cubicBezTo>
                <a:cubicBezTo>
                  <a:pt x="8513858" y="326428"/>
                  <a:pt x="8513858" y="326428"/>
                  <a:pt x="8535476" y="326428"/>
                </a:cubicBezTo>
                <a:cubicBezTo>
                  <a:pt x="8535476" y="326428"/>
                  <a:pt x="8535476" y="326428"/>
                  <a:pt x="8535476" y="350208"/>
                </a:cubicBezTo>
                <a:cubicBezTo>
                  <a:pt x="8535476" y="350208"/>
                  <a:pt x="8535476" y="350208"/>
                  <a:pt x="8540881" y="356693"/>
                </a:cubicBezTo>
                <a:cubicBezTo>
                  <a:pt x="8540881" y="356693"/>
                  <a:pt x="8540881" y="356693"/>
                  <a:pt x="8540881" y="471267"/>
                </a:cubicBezTo>
                <a:cubicBezTo>
                  <a:pt x="8540881" y="471267"/>
                  <a:pt x="8540881" y="471267"/>
                  <a:pt x="8565201" y="471267"/>
                </a:cubicBezTo>
                <a:cubicBezTo>
                  <a:pt x="8565201" y="471267"/>
                  <a:pt x="8565201" y="471267"/>
                  <a:pt x="8565201" y="611783"/>
                </a:cubicBezTo>
                <a:cubicBezTo>
                  <a:pt x="8565201" y="611783"/>
                  <a:pt x="8565201" y="611783"/>
                  <a:pt x="8581415" y="609621"/>
                </a:cubicBezTo>
                <a:cubicBezTo>
                  <a:pt x="8581415" y="609621"/>
                  <a:pt x="8581415" y="609621"/>
                  <a:pt x="8578712" y="698254"/>
                </a:cubicBezTo>
                <a:cubicBezTo>
                  <a:pt x="8578712" y="698254"/>
                  <a:pt x="8578712" y="698254"/>
                  <a:pt x="8594926" y="700416"/>
                </a:cubicBezTo>
                <a:cubicBezTo>
                  <a:pt x="8594926" y="700416"/>
                  <a:pt x="8594926" y="700416"/>
                  <a:pt x="8597628" y="706901"/>
                </a:cubicBezTo>
                <a:cubicBezTo>
                  <a:pt x="8597628" y="706901"/>
                  <a:pt x="8597628" y="706901"/>
                  <a:pt x="8605735" y="687445"/>
                </a:cubicBezTo>
                <a:cubicBezTo>
                  <a:pt x="8605735" y="687445"/>
                  <a:pt x="8605735" y="687445"/>
                  <a:pt x="8624651" y="687445"/>
                </a:cubicBezTo>
                <a:cubicBezTo>
                  <a:pt x="8624651" y="687445"/>
                  <a:pt x="8624651" y="687445"/>
                  <a:pt x="8624651" y="719872"/>
                </a:cubicBezTo>
                <a:cubicBezTo>
                  <a:pt x="8624651" y="719872"/>
                  <a:pt x="8624651" y="719872"/>
                  <a:pt x="8635460" y="724195"/>
                </a:cubicBezTo>
                <a:cubicBezTo>
                  <a:pt x="8635460" y="724195"/>
                  <a:pt x="8635460" y="724195"/>
                  <a:pt x="8635460" y="735004"/>
                </a:cubicBezTo>
                <a:cubicBezTo>
                  <a:pt x="8635460" y="735004"/>
                  <a:pt x="8635460" y="735004"/>
                  <a:pt x="8694910" y="735004"/>
                </a:cubicBezTo>
                <a:cubicBezTo>
                  <a:pt x="8694910" y="735004"/>
                  <a:pt x="8694910" y="735004"/>
                  <a:pt x="8694910" y="743651"/>
                </a:cubicBezTo>
                <a:cubicBezTo>
                  <a:pt x="8694910" y="743651"/>
                  <a:pt x="8694910" y="743651"/>
                  <a:pt x="8716528" y="743651"/>
                </a:cubicBezTo>
                <a:cubicBezTo>
                  <a:pt x="8716528" y="743651"/>
                  <a:pt x="8716528" y="743651"/>
                  <a:pt x="8716528" y="713387"/>
                </a:cubicBezTo>
                <a:cubicBezTo>
                  <a:pt x="8716528" y="713387"/>
                  <a:pt x="8716528" y="713387"/>
                  <a:pt x="8775977" y="713387"/>
                </a:cubicBezTo>
                <a:cubicBezTo>
                  <a:pt x="8775977" y="713387"/>
                  <a:pt x="8775977" y="713387"/>
                  <a:pt x="8775977" y="702578"/>
                </a:cubicBezTo>
                <a:cubicBezTo>
                  <a:pt x="8775977" y="702578"/>
                  <a:pt x="8775977" y="702578"/>
                  <a:pt x="8786786" y="702578"/>
                </a:cubicBezTo>
                <a:cubicBezTo>
                  <a:pt x="8786786" y="702578"/>
                  <a:pt x="8786786" y="702578"/>
                  <a:pt x="8786786" y="687445"/>
                </a:cubicBezTo>
                <a:cubicBezTo>
                  <a:pt x="8786786" y="687445"/>
                  <a:pt x="8786786" y="687445"/>
                  <a:pt x="8794893" y="687445"/>
                </a:cubicBezTo>
                <a:cubicBezTo>
                  <a:pt x="8794893" y="687445"/>
                  <a:pt x="8794893" y="687445"/>
                  <a:pt x="8794893" y="678798"/>
                </a:cubicBezTo>
                <a:cubicBezTo>
                  <a:pt x="8794893" y="678798"/>
                  <a:pt x="8794893" y="678798"/>
                  <a:pt x="8816511" y="678798"/>
                </a:cubicBezTo>
                <a:cubicBezTo>
                  <a:pt x="8816511" y="678798"/>
                  <a:pt x="8816511" y="678798"/>
                  <a:pt x="8816511" y="687445"/>
                </a:cubicBezTo>
                <a:cubicBezTo>
                  <a:pt x="8816511" y="687445"/>
                  <a:pt x="8816511" y="687445"/>
                  <a:pt x="8846236" y="687445"/>
                </a:cubicBezTo>
                <a:cubicBezTo>
                  <a:pt x="8846236" y="687445"/>
                  <a:pt x="8846236" y="687445"/>
                  <a:pt x="8846236" y="672313"/>
                </a:cubicBezTo>
                <a:cubicBezTo>
                  <a:pt x="8846236" y="672313"/>
                  <a:pt x="8846236" y="672313"/>
                  <a:pt x="8865152" y="672313"/>
                </a:cubicBezTo>
                <a:cubicBezTo>
                  <a:pt x="8865152" y="672313"/>
                  <a:pt x="8865152" y="672313"/>
                  <a:pt x="8865152" y="696092"/>
                </a:cubicBezTo>
                <a:cubicBezTo>
                  <a:pt x="8865152" y="696092"/>
                  <a:pt x="8865152" y="696092"/>
                  <a:pt x="8875960" y="696092"/>
                </a:cubicBezTo>
                <a:cubicBezTo>
                  <a:pt x="8875960" y="696092"/>
                  <a:pt x="8875960" y="696092"/>
                  <a:pt x="8875960" y="687445"/>
                </a:cubicBezTo>
                <a:cubicBezTo>
                  <a:pt x="8875960" y="687445"/>
                  <a:pt x="8875960" y="687445"/>
                  <a:pt x="8894876" y="687445"/>
                </a:cubicBezTo>
                <a:cubicBezTo>
                  <a:pt x="8894876" y="687445"/>
                  <a:pt x="8894876" y="687445"/>
                  <a:pt x="8894876" y="713387"/>
                </a:cubicBezTo>
                <a:cubicBezTo>
                  <a:pt x="8894876" y="713387"/>
                  <a:pt x="8894876" y="713387"/>
                  <a:pt x="8916494" y="713387"/>
                </a:cubicBezTo>
                <a:cubicBezTo>
                  <a:pt x="8916494" y="713387"/>
                  <a:pt x="8916494" y="713387"/>
                  <a:pt x="8916494" y="726357"/>
                </a:cubicBezTo>
                <a:cubicBezTo>
                  <a:pt x="8916494" y="726357"/>
                  <a:pt x="8916494" y="726357"/>
                  <a:pt x="8924601" y="726357"/>
                </a:cubicBezTo>
                <a:cubicBezTo>
                  <a:pt x="8924601" y="726357"/>
                  <a:pt x="8924601" y="726357"/>
                  <a:pt x="8924601" y="719872"/>
                </a:cubicBezTo>
                <a:cubicBezTo>
                  <a:pt x="8924601" y="719872"/>
                  <a:pt x="8924601" y="719872"/>
                  <a:pt x="8965135" y="719872"/>
                </a:cubicBezTo>
                <a:cubicBezTo>
                  <a:pt x="8965135" y="719872"/>
                  <a:pt x="8965135" y="719872"/>
                  <a:pt x="8965135" y="743651"/>
                </a:cubicBezTo>
                <a:cubicBezTo>
                  <a:pt x="8965135" y="743651"/>
                  <a:pt x="8965135" y="743651"/>
                  <a:pt x="8975944" y="743651"/>
                </a:cubicBezTo>
                <a:cubicBezTo>
                  <a:pt x="8975944" y="743651"/>
                  <a:pt x="8975944" y="743651"/>
                  <a:pt x="8975944" y="752299"/>
                </a:cubicBezTo>
                <a:cubicBezTo>
                  <a:pt x="8975944" y="752299"/>
                  <a:pt x="8975944" y="752299"/>
                  <a:pt x="8984051" y="752299"/>
                </a:cubicBezTo>
                <a:cubicBezTo>
                  <a:pt x="8984051" y="752299"/>
                  <a:pt x="8984051" y="752299"/>
                  <a:pt x="8984051" y="735004"/>
                </a:cubicBezTo>
                <a:cubicBezTo>
                  <a:pt x="8984051" y="735004"/>
                  <a:pt x="8984051" y="735004"/>
                  <a:pt x="8994860" y="735004"/>
                </a:cubicBezTo>
                <a:cubicBezTo>
                  <a:pt x="8994860" y="735004"/>
                  <a:pt x="8994860" y="735004"/>
                  <a:pt x="8994860" y="743651"/>
                </a:cubicBezTo>
                <a:cubicBezTo>
                  <a:pt x="8994860" y="743651"/>
                  <a:pt x="8994860" y="743651"/>
                  <a:pt x="8997562" y="743651"/>
                </a:cubicBezTo>
                <a:cubicBezTo>
                  <a:pt x="8997562" y="743651"/>
                  <a:pt x="8997562" y="743651"/>
                  <a:pt x="8997562" y="741490"/>
                </a:cubicBezTo>
                <a:cubicBezTo>
                  <a:pt x="8997562" y="741490"/>
                  <a:pt x="8997562" y="741490"/>
                  <a:pt x="9002966" y="741490"/>
                </a:cubicBezTo>
                <a:cubicBezTo>
                  <a:pt x="9002966" y="741490"/>
                  <a:pt x="9002966" y="741490"/>
                  <a:pt x="9002966" y="735004"/>
                </a:cubicBezTo>
                <a:cubicBezTo>
                  <a:pt x="9002966" y="735004"/>
                  <a:pt x="9002966" y="735004"/>
                  <a:pt x="9054310" y="735004"/>
                </a:cubicBezTo>
                <a:cubicBezTo>
                  <a:pt x="9054310" y="735004"/>
                  <a:pt x="9054310" y="735004"/>
                  <a:pt x="9054310" y="758784"/>
                </a:cubicBezTo>
                <a:cubicBezTo>
                  <a:pt x="9054310" y="758784"/>
                  <a:pt x="9054310" y="758784"/>
                  <a:pt x="9075928" y="758784"/>
                </a:cubicBezTo>
                <a:cubicBezTo>
                  <a:pt x="9075928" y="758784"/>
                  <a:pt x="9075928" y="758784"/>
                  <a:pt x="9075928" y="767431"/>
                </a:cubicBezTo>
                <a:cubicBezTo>
                  <a:pt x="9075928" y="767431"/>
                  <a:pt x="9075928" y="767431"/>
                  <a:pt x="9094843" y="767431"/>
                </a:cubicBezTo>
                <a:cubicBezTo>
                  <a:pt x="9094843" y="767431"/>
                  <a:pt x="9094843" y="767431"/>
                  <a:pt x="9094843" y="743651"/>
                </a:cubicBezTo>
                <a:cubicBezTo>
                  <a:pt x="9094843" y="743651"/>
                  <a:pt x="9094843" y="743651"/>
                  <a:pt x="9105652" y="743651"/>
                </a:cubicBezTo>
                <a:cubicBezTo>
                  <a:pt x="9105652" y="743651"/>
                  <a:pt x="9105652" y="743651"/>
                  <a:pt x="9105652" y="711225"/>
                </a:cubicBezTo>
                <a:cubicBezTo>
                  <a:pt x="9105652" y="711225"/>
                  <a:pt x="9105652" y="711225"/>
                  <a:pt x="9116461" y="711225"/>
                </a:cubicBezTo>
                <a:cubicBezTo>
                  <a:pt x="9116461" y="711225"/>
                  <a:pt x="9116461" y="711225"/>
                  <a:pt x="9116461" y="696092"/>
                </a:cubicBezTo>
                <a:cubicBezTo>
                  <a:pt x="9116461" y="696092"/>
                  <a:pt x="9116461" y="696092"/>
                  <a:pt x="9113759" y="696092"/>
                </a:cubicBezTo>
                <a:cubicBezTo>
                  <a:pt x="9113759" y="696092"/>
                  <a:pt x="9113759" y="696092"/>
                  <a:pt x="9121866" y="683122"/>
                </a:cubicBezTo>
                <a:cubicBezTo>
                  <a:pt x="9121866" y="683122"/>
                  <a:pt x="9121866" y="683122"/>
                  <a:pt x="9132675" y="711225"/>
                </a:cubicBezTo>
                <a:cubicBezTo>
                  <a:pt x="9132675" y="711225"/>
                  <a:pt x="9132675" y="711225"/>
                  <a:pt x="9140782" y="711225"/>
                </a:cubicBezTo>
                <a:cubicBezTo>
                  <a:pt x="9140782" y="711225"/>
                  <a:pt x="9140782" y="711225"/>
                  <a:pt x="9140782" y="605298"/>
                </a:cubicBezTo>
                <a:cubicBezTo>
                  <a:pt x="9140782" y="605298"/>
                  <a:pt x="9140782" y="605298"/>
                  <a:pt x="9156995" y="605298"/>
                </a:cubicBezTo>
                <a:cubicBezTo>
                  <a:pt x="9156995" y="605298"/>
                  <a:pt x="9156995" y="605298"/>
                  <a:pt x="9156995" y="557739"/>
                </a:cubicBezTo>
                <a:cubicBezTo>
                  <a:pt x="9156995" y="557739"/>
                  <a:pt x="9156995" y="557739"/>
                  <a:pt x="9192124" y="557739"/>
                </a:cubicBezTo>
                <a:cubicBezTo>
                  <a:pt x="9192124" y="557739"/>
                  <a:pt x="9192124" y="557739"/>
                  <a:pt x="9192124" y="536121"/>
                </a:cubicBezTo>
                <a:cubicBezTo>
                  <a:pt x="9192124" y="536121"/>
                  <a:pt x="9192124" y="536121"/>
                  <a:pt x="9238063" y="536121"/>
                </a:cubicBezTo>
                <a:cubicBezTo>
                  <a:pt x="9238063" y="536121"/>
                  <a:pt x="9238063" y="536121"/>
                  <a:pt x="9238063" y="555577"/>
                </a:cubicBezTo>
                <a:cubicBezTo>
                  <a:pt x="9238063" y="555577"/>
                  <a:pt x="9238063" y="555577"/>
                  <a:pt x="9262383" y="555577"/>
                </a:cubicBezTo>
                <a:cubicBezTo>
                  <a:pt x="9262383" y="555577"/>
                  <a:pt x="9262383" y="555577"/>
                  <a:pt x="9262383" y="603136"/>
                </a:cubicBezTo>
                <a:cubicBezTo>
                  <a:pt x="9262383" y="603136"/>
                  <a:pt x="9262383" y="603136"/>
                  <a:pt x="9273192" y="603136"/>
                </a:cubicBezTo>
                <a:cubicBezTo>
                  <a:pt x="9273192" y="603136"/>
                  <a:pt x="9273192" y="603136"/>
                  <a:pt x="9273192" y="607459"/>
                </a:cubicBezTo>
                <a:cubicBezTo>
                  <a:pt x="9273192" y="607459"/>
                  <a:pt x="9273192" y="607459"/>
                  <a:pt x="9292108" y="607459"/>
                </a:cubicBezTo>
                <a:cubicBezTo>
                  <a:pt x="9292108" y="607459"/>
                  <a:pt x="9292108" y="607459"/>
                  <a:pt x="9292108" y="646371"/>
                </a:cubicBezTo>
                <a:cubicBezTo>
                  <a:pt x="9292108" y="646371"/>
                  <a:pt x="9292108" y="646371"/>
                  <a:pt x="9302917" y="646371"/>
                </a:cubicBezTo>
                <a:cubicBezTo>
                  <a:pt x="9302917" y="646371"/>
                  <a:pt x="9302917" y="646371"/>
                  <a:pt x="9302917" y="659342"/>
                </a:cubicBezTo>
                <a:cubicBezTo>
                  <a:pt x="9302917" y="659342"/>
                  <a:pt x="9302917" y="659342"/>
                  <a:pt x="9324535" y="659342"/>
                </a:cubicBezTo>
                <a:cubicBezTo>
                  <a:pt x="9324535" y="659342"/>
                  <a:pt x="9324535" y="659342"/>
                  <a:pt x="9324535" y="663666"/>
                </a:cubicBezTo>
                <a:cubicBezTo>
                  <a:pt x="9324535" y="663666"/>
                  <a:pt x="9324535" y="663666"/>
                  <a:pt x="9332642" y="665827"/>
                </a:cubicBezTo>
                <a:cubicBezTo>
                  <a:pt x="9332642" y="665827"/>
                  <a:pt x="9332642" y="665827"/>
                  <a:pt x="9332642" y="687445"/>
                </a:cubicBezTo>
                <a:cubicBezTo>
                  <a:pt x="9332642" y="687445"/>
                  <a:pt x="9332642" y="687445"/>
                  <a:pt x="9356962" y="687445"/>
                </a:cubicBezTo>
                <a:cubicBezTo>
                  <a:pt x="9356962" y="687445"/>
                  <a:pt x="9356962" y="687445"/>
                  <a:pt x="9356962" y="696092"/>
                </a:cubicBezTo>
                <a:cubicBezTo>
                  <a:pt x="9356962" y="696092"/>
                  <a:pt x="9356962" y="696092"/>
                  <a:pt x="9370473" y="696092"/>
                </a:cubicBezTo>
                <a:cubicBezTo>
                  <a:pt x="9370473" y="696092"/>
                  <a:pt x="9370473" y="696092"/>
                  <a:pt x="9370473" y="713387"/>
                </a:cubicBezTo>
                <a:cubicBezTo>
                  <a:pt x="9370473" y="713387"/>
                  <a:pt x="9370473" y="713387"/>
                  <a:pt x="9375878" y="713387"/>
                </a:cubicBezTo>
                <a:cubicBezTo>
                  <a:pt x="9375878" y="713387"/>
                  <a:pt x="9375878" y="713387"/>
                  <a:pt x="9375878" y="698254"/>
                </a:cubicBezTo>
                <a:cubicBezTo>
                  <a:pt x="9375878" y="698254"/>
                  <a:pt x="9375878" y="698254"/>
                  <a:pt x="9386687" y="698254"/>
                </a:cubicBezTo>
                <a:cubicBezTo>
                  <a:pt x="9386687" y="698254"/>
                  <a:pt x="9386687" y="698254"/>
                  <a:pt x="9386687" y="711225"/>
                </a:cubicBezTo>
                <a:cubicBezTo>
                  <a:pt x="9386687" y="711225"/>
                  <a:pt x="9386687" y="711225"/>
                  <a:pt x="9394794" y="711225"/>
                </a:cubicBezTo>
                <a:cubicBezTo>
                  <a:pt x="9394794" y="711225"/>
                  <a:pt x="9394794" y="711225"/>
                  <a:pt x="9394794" y="706901"/>
                </a:cubicBezTo>
                <a:cubicBezTo>
                  <a:pt x="9394794" y="706901"/>
                  <a:pt x="9394794" y="706901"/>
                  <a:pt x="9459648" y="706901"/>
                </a:cubicBezTo>
                <a:cubicBezTo>
                  <a:pt x="9459648" y="706901"/>
                  <a:pt x="9459648" y="706901"/>
                  <a:pt x="9459648" y="717710"/>
                </a:cubicBezTo>
                <a:cubicBezTo>
                  <a:pt x="9459648" y="717710"/>
                  <a:pt x="9459648" y="717710"/>
                  <a:pt x="9467754" y="717710"/>
                </a:cubicBezTo>
                <a:cubicBezTo>
                  <a:pt x="9467754" y="717710"/>
                  <a:pt x="9467754" y="717710"/>
                  <a:pt x="9467754" y="735004"/>
                </a:cubicBezTo>
                <a:cubicBezTo>
                  <a:pt x="9467754" y="735004"/>
                  <a:pt x="9467754" y="735004"/>
                  <a:pt x="9489372" y="724195"/>
                </a:cubicBezTo>
                <a:cubicBezTo>
                  <a:pt x="9489372" y="724195"/>
                  <a:pt x="9489372" y="724195"/>
                  <a:pt x="9497479" y="683122"/>
                </a:cubicBezTo>
                <a:cubicBezTo>
                  <a:pt x="9497479" y="683122"/>
                  <a:pt x="9497479" y="683122"/>
                  <a:pt x="9505586" y="680960"/>
                </a:cubicBezTo>
                <a:cubicBezTo>
                  <a:pt x="9505586" y="680960"/>
                  <a:pt x="9505586" y="680960"/>
                  <a:pt x="9508288" y="611783"/>
                </a:cubicBezTo>
                <a:cubicBezTo>
                  <a:pt x="9508288" y="611783"/>
                  <a:pt x="9508288" y="611783"/>
                  <a:pt x="9510990" y="680960"/>
                </a:cubicBezTo>
                <a:cubicBezTo>
                  <a:pt x="9510990" y="680960"/>
                  <a:pt x="9510990" y="680960"/>
                  <a:pt x="9519097" y="683122"/>
                </a:cubicBezTo>
                <a:cubicBezTo>
                  <a:pt x="9519097" y="683122"/>
                  <a:pt x="9519097" y="683122"/>
                  <a:pt x="9519097" y="596651"/>
                </a:cubicBezTo>
                <a:cubicBezTo>
                  <a:pt x="9519097" y="596651"/>
                  <a:pt x="9519097" y="596651"/>
                  <a:pt x="9524502" y="596651"/>
                </a:cubicBezTo>
                <a:cubicBezTo>
                  <a:pt x="9524502" y="596651"/>
                  <a:pt x="9524502" y="596651"/>
                  <a:pt x="9524502" y="564224"/>
                </a:cubicBezTo>
                <a:cubicBezTo>
                  <a:pt x="9524502" y="564224"/>
                  <a:pt x="9524502" y="564224"/>
                  <a:pt x="9575845" y="564224"/>
                </a:cubicBezTo>
                <a:cubicBezTo>
                  <a:pt x="9575845" y="564224"/>
                  <a:pt x="9575845" y="564224"/>
                  <a:pt x="9575845" y="596651"/>
                </a:cubicBezTo>
                <a:cubicBezTo>
                  <a:pt x="9575845" y="596651"/>
                  <a:pt x="9575845" y="596651"/>
                  <a:pt x="9583952" y="596651"/>
                </a:cubicBezTo>
                <a:cubicBezTo>
                  <a:pt x="9583952" y="596651"/>
                  <a:pt x="9583952" y="596651"/>
                  <a:pt x="9583952" y="514503"/>
                </a:cubicBezTo>
                <a:cubicBezTo>
                  <a:pt x="9583952" y="514503"/>
                  <a:pt x="9583952" y="514503"/>
                  <a:pt x="9602867" y="514503"/>
                </a:cubicBezTo>
                <a:cubicBezTo>
                  <a:pt x="9602867" y="514503"/>
                  <a:pt x="9602867" y="514503"/>
                  <a:pt x="9602867" y="499370"/>
                </a:cubicBezTo>
                <a:cubicBezTo>
                  <a:pt x="9602867" y="499370"/>
                  <a:pt x="9602867" y="499370"/>
                  <a:pt x="9632592" y="499370"/>
                </a:cubicBezTo>
                <a:cubicBezTo>
                  <a:pt x="9632592" y="499370"/>
                  <a:pt x="9632592" y="499370"/>
                  <a:pt x="9632592" y="490723"/>
                </a:cubicBezTo>
                <a:cubicBezTo>
                  <a:pt x="9632592" y="490723"/>
                  <a:pt x="9632592" y="490723"/>
                  <a:pt x="9651508" y="490723"/>
                </a:cubicBezTo>
                <a:cubicBezTo>
                  <a:pt x="9651508" y="490723"/>
                  <a:pt x="9651508" y="490723"/>
                  <a:pt x="9651508" y="499370"/>
                </a:cubicBezTo>
                <a:cubicBezTo>
                  <a:pt x="9651508" y="499370"/>
                  <a:pt x="9651508" y="499370"/>
                  <a:pt x="9659614" y="499370"/>
                </a:cubicBezTo>
                <a:cubicBezTo>
                  <a:pt x="9659614" y="499370"/>
                  <a:pt x="9659614" y="499370"/>
                  <a:pt x="9659614" y="495047"/>
                </a:cubicBezTo>
                <a:cubicBezTo>
                  <a:pt x="9659614" y="495047"/>
                  <a:pt x="9659614" y="495047"/>
                  <a:pt x="9673126" y="495047"/>
                </a:cubicBezTo>
                <a:cubicBezTo>
                  <a:pt x="9673126" y="495047"/>
                  <a:pt x="9673126" y="495047"/>
                  <a:pt x="9673126" y="499370"/>
                </a:cubicBezTo>
                <a:cubicBezTo>
                  <a:pt x="9673126" y="499370"/>
                  <a:pt x="9673126" y="499370"/>
                  <a:pt x="9678530" y="499370"/>
                </a:cubicBezTo>
                <a:cubicBezTo>
                  <a:pt x="9678530" y="499370"/>
                  <a:pt x="9678530" y="499370"/>
                  <a:pt x="9678530" y="490723"/>
                </a:cubicBezTo>
                <a:cubicBezTo>
                  <a:pt x="9678530" y="490723"/>
                  <a:pt x="9678530" y="490723"/>
                  <a:pt x="9702851" y="490723"/>
                </a:cubicBezTo>
                <a:cubicBezTo>
                  <a:pt x="9702851" y="490723"/>
                  <a:pt x="9702851" y="490723"/>
                  <a:pt x="9702851" y="499370"/>
                </a:cubicBezTo>
                <a:cubicBezTo>
                  <a:pt x="9702851" y="499370"/>
                  <a:pt x="9702851" y="499370"/>
                  <a:pt x="9743384" y="499370"/>
                </a:cubicBezTo>
                <a:cubicBezTo>
                  <a:pt x="9743384" y="499370"/>
                  <a:pt x="9743384" y="499370"/>
                  <a:pt x="9743384" y="512341"/>
                </a:cubicBezTo>
                <a:cubicBezTo>
                  <a:pt x="9743384" y="512341"/>
                  <a:pt x="9743384" y="512341"/>
                  <a:pt x="9778514" y="512341"/>
                </a:cubicBezTo>
                <a:cubicBezTo>
                  <a:pt x="9778514" y="512341"/>
                  <a:pt x="9778514" y="512341"/>
                  <a:pt x="9778514" y="542606"/>
                </a:cubicBezTo>
                <a:cubicBezTo>
                  <a:pt x="9778514" y="542606"/>
                  <a:pt x="9778514" y="542606"/>
                  <a:pt x="9786620" y="542606"/>
                </a:cubicBezTo>
                <a:cubicBezTo>
                  <a:pt x="9786620" y="542606"/>
                  <a:pt x="9786620" y="542606"/>
                  <a:pt x="9786620" y="551253"/>
                </a:cubicBezTo>
                <a:cubicBezTo>
                  <a:pt x="9786620" y="551253"/>
                  <a:pt x="9786620" y="551253"/>
                  <a:pt x="9792025" y="551253"/>
                </a:cubicBezTo>
                <a:cubicBezTo>
                  <a:pt x="9792025" y="551253"/>
                  <a:pt x="9792025" y="551253"/>
                  <a:pt x="9792025" y="581518"/>
                </a:cubicBezTo>
                <a:cubicBezTo>
                  <a:pt x="9792025" y="581518"/>
                  <a:pt x="9792025" y="581518"/>
                  <a:pt x="9800132" y="581518"/>
                </a:cubicBezTo>
                <a:cubicBezTo>
                  <a:pt x="9800132" y="581518"/>
                  <a:pt x="9800132" y="581518"/>
                  <a:pt x="9800132" y="588003"/>
                </a:cubicBezTo>
                <a:cubicBezTo>
                  <a:pt x="9800132" y="588003"/>
                  <a:pt x="9800132" y="588003"/>
                  <a:pt x="9810941" y="588003"/>
                </a:cubicBezTo>
                <a:cubicBezTo>
                  <a:pt x="9810941" y="588003"/>
                  <a:pt x="9810941" y="588003"/>
                  <a:pt x="9810941" y="618268"/>
                </a:cubicBezTo>
                <a:cubicBezTo>
                  <a:pt x="9810941" y="618268"/>
                  <a:pt x="9810941" y="618268"/>
                  <a:pt x="9832559" y="618268"/>
                </a:cubicBezTo>
                <a:cubicBezTo>
                  <a:pt x="9832559" y="618268"/>
                  <a:pt x="9832559" y="618268"/>
                  <a:pt x="9832559" y="642048"/>
                </a:cubicBezTo>
                <a:cubicBezTo>
                  <a:pt x="9832559" y="642048"/>
                  <a:pt x="9832559" y="642048"/>
                  <a:pt x="9835261" y="642048"/>
                </a:cubicBezTo>
                <a:cubicBezTo>
                  <a:pt x="9835261" y="642048"/>
                  <a:pt x="9835261" y="642048"/>
                  <a:pt x="9835261" y="655019"/>
                </a:cubicBezTo>
                <a:cubicBezTo>
                  <a:pt x="9835261" y="655019"/>
                  <a:pt x="9835261" y="655019"/>
                  <a:pt x="9843368" y="655019"/>
                </a:cubicBezTo>
                <a:cubicBezTo>
                  <a:pt x="9843368" y="655019"/>
                  <a:pt x="9843368" y="655019"/>
                  <a:pt x="9843368" y="678798"/>
                </a:cubicBezTo>
                <a:cubicBezTo>
                  <a:pt x="9843368" y="678798"/>
                  <a:pt x="9843368" y="678798"/>
                  <a:pt x="9856879" y="678798"/>
                </a:cubicBezTo>
                <a:cubicBezTo>
                  <a:pt x="9856879" y="678798"/>
                  <a:pt x="9856879" y="678798"/>
                  <a:pt x="9856879" y="680960"/>
                </a:cubicBezTo>
                <a:cubicBezTo>
                  <a:pt x="9856879" y="680960"/>
                  <a:pt x="9856879" y="680960"/>
                  <a:pt x="9859582" y="680960"/>
                </a:cubicBezTo>
                <a:cubicBezTo>
                  <a:pt x="9859582" y="680960"/>
                  <a:pt x="9859582" y="680960"/>
                  <a:pt x="9859582" y="696092"/>
                </a:cubicBezTo>
                <a:cubicBezTo>
                  <a:pt x="9859582" y="696092"/>
                  <a:pt x="9859582" y="696092"/>
                  <a:pt x="9875795" y="680960"/>
                </a:cubicBezTo>
                <a:cubicBezTo>
                  <a:pt x="9875795" y="680960"/>
                  <a:pt x="9875795" y="680960"/>
                  <a:pt x="9913627" y="680960"/>
                </a:cubicBezTo>
                <a:cubicBezTo>
                  <a:pt x="9913627" y="680960"/>
                  <a:pt x="9913627" y="680960"/>
                  <a:pt x="9913627" y="767431"/>
                </a:cubicBezTo>
                <a:cubicBezTo>
                  <a:pt x="9913627" y="767431"/>
                  <a:pt x="9913627" y="767431"/>
                  <a:pt x="9921734" y="767431"/>
                </a:cubicBezTo>
                <a:cubicBezTo>
                  <a:pt x="9921734" y="767431"/>
                  <a:pt x="9921734" y="767431"/>
                  <a:pt x="9929840" y="756622"/>
                </a:cubicBezTo>
                <a:cubicBezTo>
                  <a:pt x="9929840" y="756622"/>
                  <a:pt x="9929840" y="756622"/>
                  <a:pt x="9929840" y="771755"/>
                </a:cubicBezTo>
                <a:cubicBezTo>
                  <a:pt x="9929840" y="771755"/>
                  <a:pt x="9929840" y="771755"/>
                  <a:pt x="9935245" y="771755"/>
                </a:cubicBezTo>
                <a:cubicBezTo>
                  <a:pt x="9935245" y="771755"/>
                  <a:pt x="9935245" y="771755"/>
                  <a:pt x="9935245" y="726357"/>
                </a:cubicBezTo>
                <a:cubicBezTo>
                  <a:pt x="9935245" y="726357"/>
                  <a:pt x="9935245" y="726357"/>
                  <a:pt x="9943352" y="726357"/>
                </a:cubicBezTo>
                <a:cubicBezTo>
                  <a:pt x="9943352" y="726357"/>
                  <a:pt x="9943352" y="726357"/>
                  <a:pt x="9943352" y="661504"/>
                </a:cubicBezTo>
                <a:cubicBezTo>
                  <a:pt x="9943352" y="661504"/>
                  <a:pt x="9943352" y="661504"/>
                  <a:pt x="9954160" y="661504"/>
                </a:cubicBezTo>
                <a:cubicBezTo>
                  <a:pt x="9954160" y="661504"/>
                  <a:pt x="9954160" y="661504"/>
                  <a:pt x="9970374" y="618268"/>
                </a:cubicBezTo>
                <a:cubicBezTo>
                  <a:pt x="9970374" y="618268"/>
                  <a:pt x="9970374" y="618268"/>
                  <a:pt x="9983885" y="618268"/>
                </a:cubicBezTo>
                <a:cubicBezTo>
                  <a:pt x="9983885" y="618268"/>
                  <a:pt x="9983885" y="618268"/>
                  <a:pt x="9997396" y="661504"/>
                </a:cubicBezTo>
                <a:cubicBezTo>
                  <a:pt x="9997396" y="661504"/>
                  <a:pt x="9997396" y="661504"/>
                  <a:pt x="10008206" y="661504"/>
                </a:cubicBezTo>
                <a:cubicBezTo>
                  <a:pt x="10008206" y="661504"/>
                  <a:pt x="10008206" y="661504"/>
                  <a:pt x="10008206" y="700416"/>
                </a:cubicBezTo>
                <a:cubicBezTo>
                  <a:pt x="10008206" y="700416"/>
                  <a:pt x="10008206" y="700416"/>
                  <a:pt x="10027121" y="700416"/>
                </a:cubicBezTo>
                <a:cubicBezTo>
                  <a:pt x="10027121" y="700416"/>
                  <a:pt x="10027121" y="700416"/>
                  <a:pt x="10027121" y="717710"/>
                </a:cubicBezTo>
                <a:cubicBezTo>
                  <a:pt x="10027121" y="717710"/>
                  <a:pt x="10027121" y="717710"/>
                  <a:pt x="10032526" y="717710"/>
                </a:cubicBezTo>
                <a:cubicBezTo>
                  <a:pt x="10032526" y="717710"/>
                  <a:pt x="10032526" y="717710"/>
                  <a:pt x="10032526" y="700416"/>
                </a:cubicBezTo>
                <a:cubicBezTo>
                  <a:pt x="10032526" y="700416"/>
                  <a:pt x="10032526" y="700416"/>
                  <a:pt x="10048740" y="700416"/>
                </a:cubicBezTo>
                <a:cubicBezTo>
                  <a:pt x="10048740" y="700416"/>
                  <a:pt x="10048740" y="700416"/>
                  <a:pt x="10048740" y="713387"/>
                </a:cubicBezTo>
                <a:cubicBezTo>
                  <a:pt x="10048740" y="713387"/>
                  <a:pt x="10048740" y="713387"/>
                  <a:pt x="10089273" y="713387"/>
                </a:cubicBezTo>
                <a:cubicBezTo>
                  <a:pt x="10089273" y="713387"/>
                  <a:pt x="10089273" y="713387"/>
                  <a:pt x="10089273" y="676636"/>
                </a:cubicBezTo>
                <a:cubicBezTo>
                  <a:pt x="10089273" y="676636"/>
                  <a:pt x="10089273" y="676636"/>
                  <a:pt x="10102784" y="676636"/>
                </a:cubicBezTo>
                <a:cubicBezTo>
                  <a:pt x="10102784" y="676636"/>
                  <a:pt x="10102784" y="676636"/>
                  <a:pt x="10102784" y="698254"/>
                </a:cubicBezTo>
                <a:cubicBezTo>
                  <a:pt x="10102784" y="698254"/>
                  <a:pt x="10102784" y="698254"/>
                  <a:pt x="10105487" y="698254"/>
                </a:cubicBezTo>
                <a:cubicBezTo>
                  <a:pt x="10105487" y="698254"/>
                  <a:pt x="10105487" y="698254"/>
                  <a:pt x="10105487" y="665827"/>
                </a:cubicBezTo>
                <a:cubicBezTo>
                  <a:pt x="10105487" y="665827"/>
                  <a:pt x="10105487" y="665827"/>
                  <a:pt x="10135212" y="665827"/>
                </a:cubicBezTo>
                <a:cubicBezTo>
                  <a:pt x="10135212" y="665827"/>
                  <a:pt x="10135212" y="665827"/>
                  <a:pt x="10135212" y="652857"/>
                </a:cubicBezTo>
                <a:cubicBezTo>
                  <a:pt x="10135212" y="652857"/>
                  <a:pt x="10135212" y="652857"/>
                  <a:pt x="10143318" y="652857"/>
                </a:cubicBezTo>
                <a:cubicBezTo>
                  <a:pt x="10143318" y="652857"/>
                  <a:pt x="10143318" y="652857"/>
                  <a:pt x="10143318" y="637724"/>
                </a:cubicBezTo>
                <a:cubicBezTo>
                  <a:pt x="10143318" y="637724"/>
                  <a:pt x="10143318" y="637724"/>
                  <a:pt x="10148723" y="637724"/>
                </a:cubicBezTo>
                <a:cubicBezTo>
                  <a:pt x="10148723" y="637724"/>
                  <a:pt x="10148723" y="637724"/>
                  <a:pt x="10148723" y="644210"/>
                </a:cubicBezTo>
                <a:cubicBezTo>
                  <a:pt x="10148723" y="644210"/>
                  <a:pt x="10148723" y="644210"/>
                  <a:pt x="10173043" y="644210"/>
                </a:cubicBezTo>
                <a:cubicBezTo>
                  <a:pt x="10173043" y="644210"/>
                  <a:pt x="10173043" y="644210"/>
                  <a:pt x="10173043" y="637724"/>
                </a:cubicBezTo>
                <a:cubicBezTo>
                  <a:pt x="10173043" y="637724"/>
                  <a:pt x="10173043" y="637724"/>
                  <a:pt x="10181150" y="637724"/>
                </a:cubicBezTo>
                <a:cubicBezTo>
                  <a:pt x="10181150" y="637724"/>
                  <a:pt x="10181150" y="637724"/>
                  <a:pt x="10181150" y="648533"/>
                </a:cubicBezTo>
                <a:cubicBezTo>
                  <a:pt x="10181150" y="648533"/>
                  <a:pt x="10181150" y="648533"/>
                  <a:pt x="10232493" y="648533"/>
                </a:cubicBezTo>
                <a:cubicBezTo>
                  <a:pt x="10232493" y="648533"/>
                  <a:pt x="10232493" y="648533"/>
                  <a:pt x="10232493" y="786887"/>
                </a:cubicBezTo>
                <a:cubicBezTo>
                  <a:pt x="10232493" y="786887"/>
                  <a:pt x="10232493" y="786887"/>
                  <a:pt x="10248706" y="786887"/>
                </a:cubicBezTo>
                <a:cubicBezTo>
                  <a:pt x="10248706" y="782563"/>
                  <a:pt x="10248706" y="778240"/>
                  <a:pt x="10248706" y="773916"/>
                </a:cubicBezTo>
                <a:cubicBezTo>
                  <a:pt x="10251409" y="773916"/>
                  <a:pt x="10251409" y="773916"/>
                  <a:pt x="10254111" y="773916"/>
                </a:cubicBezTo>
                <a:cubicBezTo>
                  <a:pt x="10254111" y="778240"/>
                  <a:pt x="10254111" y="782563"/>
                  <a:pt x="10254111" y="786887"/>
                </a:cubicBezTo>
                <a:cubicBezTo>
                  <a:pt x="10267622" y="786887"/>
                  <a:pt x="10281133" y="786887"/>
                  <a:pt x="10294645" y="786887"/>
                </a:cubicBezTo>
                <a:cubicBezTo>
                  <a:pt x="10294645" y="776078"/>
                  <a:pt x="10294645" y="767431"/>
                  <a:pt x="10294645" y="756622"/>
                </a:cubicBezTo>
                <a:cubicBezTo>
                  <a:pt x="10300049" y="756622"/>
                  <a:pt x="10305454" y="756622"/>
                  <a:pt x="10310858" y="756622"/>
                </a:cubicBezTo>
                <a:cubicBezTo>
                  <a:pt x="10310858" y="756622"/>
                  <a:pt x="10313560" y="754460"/>
                  <a:pt x="10313560" y="754460"/>
                </a:cubicBezTo>
                <a:cubicBezTo>
                  <a:pt x="10318965" y="754460"/>
                  <a:pt x="10324370" y="754460"/>
                  <a:pt x="10327072" y="754460"/>
                </a:cubicBezTo>
                <a:cubicBezTo>
                  <a:pt x="10329774" y="754460"/>
                  <a:pt x="10329774" y="756622"/>
                  <a:pt x="10332476" y="756622"/>
                </a:cubicBezTo>
                <a:cubicBezTo>
                  <a:pt x="10335178" y="756622"/>
                  <a:pt x="10340583" y="756622"/>
                  <a:pt x="10345988" y="756622"/>
                </a:cubicBezTo>
                <a:cubicBezTo>
                  <a:pt x="10345988" y="767431"/>
                  <a:pt x="10345988" y="778240"/>
                  <a:pt x="10345988" y="786887"/>
                </a:cubicBezTo>
                <a:cubicBezTo>
                  <a:pt x="10348690" y="786887"/>
                  <a:pt x="10351392" y="786887"/>
                  <a:pt x="10356796" y="786887"/>
                </a:cubicBezTo>
                <a:cubicBezTo>
                  <a:pt x="10356796" y="793372"/>
                  <a:pt x="10356796" y="799858"/>
                  <a:pt x="10356796" y="804181"/>
                </a:cubicBezTo>
                <a:cubicBezTo>
                  <a:pt x="10364903" y="806343"/>
                  <a:pt x="10375712" y="806343"/>
                  <a:pt x="10386521" y="806343"/>
                </a:cubicBezTo>
                <a:cubicBezTo>
                  <a:pt x="10386521" y="799858"/>
                  <a:pt x="10386521" y="795534"/>
                  <a:pt x="10386521" y="789049"/>
                </a:cubicBezTo>
                <a:cubicBezTo>
                  <a:pt x="10418948" y="789049"/>
                  <a:pt x="10454078" y="789049"/>
                  <a:pt x="10489207" y="789049"/>
                </a:cubicBezTo>
                <a:cubicBezTo>
                  <a:pt x="10489207" y="795534"/>
                  <a:pt x="10489207" y="799858"/>
                  <a:pt x="10489207" y="806343"/>
                </a:cubicBezTo>
                <a:cubicBezTo>
                  <a:pt x="10491909" y="806343"/>
                  <a:pt x="10497314" y="806343"/>
                  <a:pt x="10502718" y="806343"/>
                </a:cubicBezTo>
                <a:cubicBezTo>
                  <a:pt x="10502718" y="808505"/>
                  <a:pt x="10502718" y="808505"/>
                  <a:pt x="10502718" y="810667"/>
                </a:cubicBezTo>
                <a:cubicBezTo>
                  <a:pt x="10500016" y="810667"/>
                  <a:pt x="10497314" y="810667"/>
                  <a:pt x="10494612" y="810667"/>
                </a:cubicBezTo>
                <a:lnTo>
                  <a:pt x="10494612" y="814322"/>
                </a:lnTo>
                <a:lnTo>
                  <a:pt x="10564926" y="814322"/>
                </a:lnTo>
                <a:lnTo>
                  <a:pt x="10567572" y="782563"/>
                </a:lnTo>
                <a:cubicBezTo>
                  <a:pt x="10570275" y="782563"/>
                  <a:pt x="10572977" y="782563"/>
                  <a:pt x="10575679" y="782563"/>
                </a:cubicBezTo>
                <a:lnTo>
                  <a:pt x="10578015" y="814322"/>
                </a:lnTo>
                <a:lnTo>
                  <a:pt x="10589557" y="814322"/>
                </a:lnTo>
                <a:lnTo>
                  <a:pt x="10591893" y="782563"/>
                </a:lnTo>
                <a:cubicBezTo>
                  <a:pt x="10594595" y="782563"/>
                  <a:pt x="10597297" y="782563"/>
                  <a:pt x="10600000" y="782563"/>
                </a:cubicBezTo>
                <a:lnTo>
                  <a:pt x="10602335" y="814322"/>
                </a:lnTo>
                <a:lnTo>
                  <a:pt x="10672960" y="814322"/>
                </a:lnTo>
                <a:lnTo>
                  <a:pt x="10672960" y="808505"/>
                </a:lnTo>
                <a:cubicBezTo>
                  <a:pt x="10678365" y="808505"/>
                  <a:pt x="10683770" y="808505"/>
                  <a:pt x="10689174" y="808505"/>
                </a:cubicBezTo>
                <a:lnTo>
                  <a:pt x="10689174" y="814322"/>
                </a:lnTo>
                <a:lnTo>
                  <a:pt x="10713494" y="814322"/>
                </a:lnTo>
                <a:lnTo>
                  <a:pt x="10713494" y="810667"/>
                </a:lnTo>
                <a:cubicBezTo>
                  <a:pt x="10716196" y="810667"/>
                  <a:pt x="10718899" y="810667"/>
                  <a:pt x="10721601" y="810667"/>
                </a:cubicBezTo>
                <a:lnTo>
                  <a:pt x="10721601" y="814322"/>
                </a:lnTo>
                <a:lnTo>
                  <a:pt x="10729708" y="814322"/>
                </a:lnTo>
                <a:lnTo>
                  <a:pt x="10729708" y="806343"/>
                </a:lnTo>
                <a:cubicBezTo>
                  <a:pt x="10732410" y="806343"/>
                  <a:pt x="10737814" y="806343"/>
                  <a:pt x="10740517" y="806343"/>
                </a:cubicBezTo>
                <a:cubicBezTo>
                  <a:pt x="10740517" y="804181"/>
                  <a:pt x="10740517" y="802019"/>
                  <a:pt x="10740517" y="799858"/>
                </a:cubicBezTo>
                <a:cubicBezTo>
                  <a:pt x="10743219" y="799858"/>
                  <a:pt x="10748624" y="799858"/>
                  <a:pt x="10751326" y="799858"/>
                </a:cubicBezTo>
                <a:cubicBezTo>
                  <a:pt x="10751326" y="802019"/>
                  <a:pt x="10751326" y="804181"/>
                  <a:pt x="10751326" y="806343"/>
                </a:cubicBezTo>
                <a:cubicBezTo>
                  <a:pt x="10799966" y="806343"/>
                  <a:pt x="10848607" y="806343"/>
                  <a:pt x="10897248" y="806343"/>
                </a:cubicBezTo>
                <a:cubicBezTo>
                  <a:pt x="10897248" y="808505"/>
                  <a:pt x="10897248" y="808505"/>
                  <a:pt x="10897248" y="810667"/>
                </a:cubicBezTo>
                <a:cubicBezTo>
                  <a:pt x="10902652" y="810667"/>
                  <a:pt x="10908057" y="810667"/>
                  <a:pt x="10913461" y="810667"/>
                </a:cubicBezTo>
                <a:cubicBezTo>
                  <a:pt x="10913461" y="808505"/>
                  <a:pt x="10913461" y="808505"/>
                  <a:pt x="10913461" y="806343"/>
                </a:cubicBezTo>
                <a:cubicBezTo>
                  <a:pt x="10918866" y="806343"/>
                  <a:pt x="10926972" y="806343"/>
                  <a:pt x="10935079" y="806343"/>
                </a:cubicBezTo>
                <a:cubicBezTo>
                  <a:pt x="10935079" y="808505"/>
                  <a:pt x="10935079" y="810667"/>
                  <a:pt x="10935079" y="812828"/>
                </a:cubicBezTo>
                <a:cubicBezTo>
                  <a:pt x="10940484" y="812828"/>
                  <a:pt x="10948590" y="812828"/>
                  <a:pt x="10953995" y="812828"/>
                </a:cubicBezTo>
                <a:lnTo>
                  <a:pt x="10953995" y="814322"/>
                </a:lnTo>
                <a:lnTo>
                  <a:pt x="10997231" y="814322"/>
                </a:lnTo>
                <a:lnTo>
                  <a:pt x="10997231" y="797696"/>
                </a:lnTo>
                <a:cubicBezTo>
                  <a:pt x="10999933" y="797696"/>
                  <a:pt x="11002636" y="797696"/>
                  <a:pt x="11005338" y="797696"/>
                </a:cubicBezTo>
                <a:lnTo>
                  <a:pt x="11005338" y="814322"/>
                </a:lnTo>
                <a:lnTo>
                  <a:pt x="11013445" y="814322"/>
                </a:lnTo>
                <a:lnTo>
                  <a:pt x="11013445" y="810667"/>
                </a:lnTo>
                <a:cubicBezTo>
                  <a:pt x="11029658" y="810667"/>
                  <a:pt x="11048574" y="810667"/>
                  <a:pt x="11064788" y="810667"/>
                </a:cubicBezTo>
                <a:lnTo>
                  <a:pt x="11064788" y="814322"/>
                </a:lnTo>
                <a:lnTo>
                  <a:pt x="11079413" y="814322"/>
                </a:lnTo>
                <a:lnTo>
                  <a:pt x="11099917" y="404252"/>
                </a:lnTo>
                <a:cubicBezTo>
                  <a:pt x="11086406" y="404252"/>
                  <a:pt x="11053978" y="391282"/>
                  <a:pt x="11083703" y="382634"/>
                </a:cubicBezTo>
                <a:cubicBezTo>
                  <a:pt x="11081001" y="380473"/>
                  <a:pt x="11078299" y="378311"/>
                  <a:pt x="11075596" y="378311"/>
                </a:cubicBezTo>
                <a:cubicBezTo>
                  <a:pt x="11075596" y="365340"/>
                  <a:pt x="11072894" y="363178"/>
                  <a:pt x="11086406" y="354531"/>
                </a:cubicBezTo>
                <a:cubicBezTo>
                  <a:pt x="11086406" y="350208"/>
                  <a:pt x="11086406" y="343722"/>
                  <a:pt x="11086406" y="337237"/>
                </a:cubicBezTo>
                <a:cubicBezTo>
                  <a:pt x="11091810" y="337237"/>
                  <a:pt x="11097214" y="337237"/>
                  <a:pt x="11105321" y="337237"/>
                </a:cubicBezTo>
                <a:cubicBezTo>
                  <a:pt x="11105321" y="328590"/>
                  <a:pt x="11105321" y="322105"/>
                  <a:pt x="11105321" y="315619"/>
                </a:cubicBezTo>
                <a:cubicBezTo>
                  <a:pt x="11105321" y="313458"/>
                  <a:pt x="11108024" y="313458"/>
                  <a:pt x="11108024" y="311296"/>
                </a:cubicBezTo>
                <a:cubicBezTo>
                  <a:pt x="11108024" y="285354"/>
                  <a:pt x="11108024" y="259413"/>
                  <a:pt x="11108024" y="233472"/>
                </a:cubicBezTo>
                <a:cubicBezTo>
                  <a:pt x="11108024" y="231310"/>
                  <a:pt x="11105321" y="229148"/>
                  <a:pt x="11105321" y="226986"/>
                </a:cubicBezTo>
                <a:cubicBezTo>
                  <a:pt x="11108024" y="224825"/>
                  <a:pt x="11110726" y="222663"/>
                  <a:pt x="11113428" y="220501"/>
                </a:cubicBezTo>
                <a:cubicBezTo>
                  <a:pt x="11113428" y="201045"/>
                  <a:pt x="11113428" y="181589"/>
                  <a:pt x="11113428" y="162133"/>
                </a:cubicBezTo>
                <a:cubicBezTo>
                  <a:pt x="11113428" y="159971"/>
                  <a:pt x="11113428" y="159971"/>
                  <a:pt x="11116130" y="157810"/>
                </a:cubicBezTo>
                <a:cubicBezTo>
                  <a:pt x="11116130" y="140515"/>
                  <a:pt x="11116130" y="121059"/>
                  <a:pt x="11116130" y="101603"/>
                </a:cubicBezTo>
                <a:cubicBezTo>
                  <a:pt x="11116130" y="101603"/>
                  <a:pt x="11116130" y="99442"/>
                  <a:pt x="11118833" y="99442"/>
                </a:cubicBezTo>
                <a:cubicBezTo>
                  <a:pt x="11118833" y="92956"/>
                  <a:pt x="11118833" y="88633"/>
                  <a:pt x="11118833" y="82147"/>
                </a:cubicBezTo>
                <a:cubicBezTo>
                  <a:pt x="11118833" y="82147"/>
                  <a:pt x="11118833" y="79986"/>
                  <a:pt x="11121535" y="79986"/>
                </a:cubicBezTo>
                <a:cubicBezTo>
                  <a:pt x="11124237" y="79986"/>
                  <a:pt x="11124237" y="82147"/>
                  <a:pt x="11124237" y="82147"/>
                </a:cubicBezTo>
                <a:cubicBezTo>
                  <a:pt x="11124237" y="88633"/>
                  <a:pt x="11124237" y="92956"/>
                  <a:pt x="11124237" y="99442"/>
                </a:cubicBezTo>
                <a:cubicBezTo>
                  <a:pt x="11124237" y="99442"/>
                  <a:pt x="11126939" y="101603"/>
                  <a:pt x="11126939" y="101603"/>
                </a:cubicBezTo>
                <a:cubicBezTo>
                  <a:pt x="11126939" y="121059"/>
                  <a:pt x="11126939" y="140515"/>
                  <a:pt x="11126939" y="157810"/>
                </a:cubicBezTo>
                <a:cubicBezTo>
                  <a:pt x="11126939" y="159971"/>
                  <a:pt x="11129642" y="162133"/>
                  <a:pt x="11129642" y="162133"/>
                </a:cubicBezTo>
                <a:cubicBezTo>
                  <a:pt x="11129642" y="181589"/>
                  <a:pt x="11129642" y="201045"/>
                  <a:pt x="11129642" y="220501"/>
                </a:cubicBezTo>
                <a:cubicBezTo>
                  <a:pt x="11132344" y="222663"/>
                  <a:pt x="11135046" y="224825"/>
                  <a:pt x="11137748" y="226986"/>
                </a:cubicBezTo>
                <a:cubicBezTo>
                  <a:pt x="11137748" y="229148"/>
                  <a:pt x="11135046" y="231310"/>
                  <a:pt x="11135046" y="233472"/>
                </a:cubicBezTo>
                <a:cubicBezTo>
                  <a:pt x="11135046" y="259413"/>
                  <a:pt x="11135046" y="285354"/>
                  <a:pt x="11135046" y="311296"/>
                </a:cubicBezTo>
                <a:cubicBezTo>
                  <a:pt x="11135046" y="313458"/>
                  <a:pt x="11137748" y="313458"/>
                  <a:pt x="11137748" y="315619"/>
                </a:cubicBezTo>
                <a:cubicBezTo>
                  <a:pt x="11137748" y="322105"/>
                  <a:pt x="11137748" y="328590"/>
                  <a:pt x="11137748" y="337237"/>
                </a:cubicBezTo>
                <a:cubicBezTo>
                  <a:pt x="11143153" y="337237"/>
                  <a:pt x="11151260" y="337237"/>
                  <a:pt x="11156664" y="337237"/>
                </a:cubicBezTo>
                <a:cubicBezTo>
                  <a:pt x="11156664" y="343722"/>
                  <a:pt x="11156664" y="350208"/>
                  <a:pt x="11156664" y="354531"/>
                </a:cubicBezTo>
                <a:cubicBezTo>
                  <a:pt x="11167473" y="363178"/>
                  <a:pt x="11167473" y="363178"/>
                  <a:pt x="11167473" y="378311"/>
                </a:cubicBezTo>
                <a:cubicBezTo>
                  <a:pt x="11164771" y="378311"/>
                  <a:pt x="11162069" y="380473"/>
                  <a:pt x="11159366" y="382634"/>
                </a:cubicBezTo>
                <a:cubicBezTo>
                  <a:pt x="11186389" y="393443"/>
                  <a:pt x="11153962" y="402090"/>
                  <a:pt x="11143153" y="404252"/>
                </a:cubicBezTo>
                <a:cubicBezTo>
                  <a:pt x="11145855" y="488562"/>
                  <a:pt x="11151260" y="572871"/>
                  <a:pt x="11153962" y="657180"/>
                </a:cubicBezTo>
                <a:cubicBezTo>
                  <a:pt x="11183687" y="657180"/>
                  <a:pt x="11213412" y="657180"/>
                  <a:pt x="11240434" y="657180"/>
                </a:cubicBezTo>
                <a:cubicBezTo>
                  <a:pt x="11240434" y="683122"/>
                  <a:pt x="11240434" y="709063"/>
                  <a:pt x="11240434" y="732843"/>
                </a:cubicBezTo>
                <a:cubicBezTo>
                  <a:pt x="11245839" y="732843"/>
                  <a:pt x="11248541" y="732843"/>
                  <a:pt x="11251243" y="732843"/>
                </a:cubicBezTo>
                <a:cubicBezTo>
                  <a:pt x="11251243" y="730681"/>
                  <a:pt x="11253945" y="728519"/>
                  <a:pt x="11253945" y="726357"/>
                </a:cubicBezTo>
                <a:cubicBezTo>
                  <a:pt x="11256648" y="726357"/>
                  <a:pt x="11259350" y="726357"/>
                  <a:pt x="11262052" y="726357"/>
                </a:cubicBezTo>
                <a:cubicBezTo>
                  <a:pt x="11262052" y="728519"/>
                  <a:pt x="11262052" y="730681"/>
                  <a:pt x="11264754" y="735004"/>
                </a:cubicBezTo>
                <a:cubicBezTo>
                  <a:pt x="11270159" y="735004"/>
                  <a:pt x="11275563" y="735004"/>
                  <a:pt x="11280968" y="735004"/>
                </a:cubicBezTo>
                <a:cubicBezTo>
                  <a:pt x="11280968" y="732843"/>
                  <a:pt x="11280968" y="730681"/>
                  <a:pt x="11280968" y="728519"/>
                </a:cubicBezTo>
                <a:cubicBezTo>
                  <a:pt x="11291777" y="728519"/>
                  <a:pt x="11299884" y="728519"/>
                  <a:pt x="11310693" y="728519"/>
                </a:cubicBezTo>
                <a:cubicBezTo>
                  <a:pt x="11310693" y="730681"/>
                  <a:pt x="11310693" y="732843"/>
                  <a:pt x="11310693" y="735004"/>
                </a:cubicBezTo>
                <a:cubicBezTo>
                  <a:pt x="11318800" y="735004"/>
                  <a:pt x="11329608" y="735004"/>
                  <a:pt x="11337715" y="735004"/>
                </a:cubicBezTo>
                <a:cubicBezTo>
                  <a:pt x="11337715" y="750137"/>
                  <a:pt x="11337715" y="765269"/>
                  <a:pt x="11337715" y="780402"/>
                </a:cubicBezTo>
                <a:cubicBezTo>
                  <a:pt x="11343120" y="780402"/>
                  <a:pt x="11351227" y="780402"/>
                  <a:pt x="11356631" y="780402"/>
                </a:cubicBezTo>
                <a:cubicBezTo>
                  <a:pt x="11356631" y="776078"/>
                  <a:pt x="11356631" y="771755"/>
                  <a:pt x="11356631" y="767431"/>
                </a:cubicBezTo>
                <a:cubicBezTo>
                  <a:pt x="11364738" y="767431"/>
                  <a:pt x="11372845" y="767431"/>
                  <a:pt x="11378249" y="767431"/>
                </a:cubicBezTo>
                <a:cubicBezTo>
                  <a:pt x="11378249" y="706901"/>
                  <a:pt x="11378249" y="648533"/>
                  <a:pt x="11378249" y="588003"/>
                </a:cubicBezTo>
                <a:cubicBezTo>
                  <a:pt x="11380951" y="585842"/>
                  <a:pt x="11383654" y="583680"/>
                  <a:pt x="11386356" y="581518"/>
                </a:cubicBezTo>
                <a:cubicBezTo>
                  <a:pt x="11418783" y="581518"/>
                  <a:pt x="11451210" y="581518"/>
                  <a:pt x="11483637" y="581518"/>
                </a:cubicBezTo>
                <a:cubicBezTo>
                  <a:pt x="11483637" y="583680"/>
                  <a:pt x="11483637" y="588003"/>
                  <a:pt x="11483637" y="590165"/>
                </a:cubicBezTo>
                <a:cubicBezTo>
                  <a:pt x="11486339" y="590165"/>
                  <a:pt x="11491744" y="590165"/>
                  <a:pt x="11497148" y="590165"/>
                </a:cubicBezTo>
                <a:cubicBezTo>
                  <a:pt x="11497148" y="629077"/>
                  <a:pt x="11497148" y="667989"/>
                  <a:pt x="11497148" y="704739"/>
                </a:cubicBezTo>
                <a:cubicBezTo>
                  <a:pt x="11507957" y="704739"/>
                  <a:pt x="11516064" y="704739"/>
                  <a:pt x="11526873" y="704739"/>
                </a:cubicBezTo>
                <a:cubicBezTo>
                  <a:pt x="11526873" y="683122"/>
                  <a:pt x="11526873" y="661504"/>
                  <a:pt x="11526873" y="637724"/>
                </a:cubicBezTo>
                <a:cubicBezTo>
                  <a:pt x="11537682" y="637724"/>
                  <a:pt x="11551193" y="637724"/>
                  <a:pt x="11562002" y="637724"/>
                </a:cubicBezTo>
                <a:cubicBezTo>
                  <a:pt x="11564705" y="637724"/>
                  <a:pt x="11564705" y="635563"/>
                  <a:pt x="11567407" y="633401"/>
                </a:cubicBezTo>
                <a:cubicBezTo>
                  <a:pt x="11570109" y="633401"/>
                  <a:pt x="11575514" y="633401"/>
                  <a:pt x="11578216" y="633401"/>
                </a:cubicBezTo>
                <a:cubicBezTo>
                  <a:pt x="11580918" y="635563"/>
                  <a:pt x="11580918" y="637724"/>
                  <a:pt x="11583620" y="637724"/>
                </a:cubicBezTo>
                <a:cubicBezTo>
                  <a:pt x="11591727" y="637724"/>
                  <a:pt x="11602536" y="637724"/>
                  <a:pt x="11613345" y="637724"/>
                </a:cubicBezTo>
                <a:cubicBezTo>
                  <a:pt x="11613345" y="598812"/>
                  <a:pt x="11613345" y="559900"/>
                  <a:pt x="11613345" y="520988"/>
                </a:cubicBezTo>
                <a:cubicBezTo>
                  <a:pt x="11613345" y="520988"/>
                  <a:pt x="11613345" y="520988"/>
                  <a:pt x="11689008" y="510179"/>
                </a:cubicBezTo>
                <a:cubicBezTo>
                  <a:pt x="11689008" y="510179"/>
                  <a:pt x="11689008" y="510179"/>
                  <a:pt x="11689008" y="518826"/>
                </a:cubicBezTo>
                <a:cubicBezTo>
                  <a:pt x="11689008" y="518826"/>
                  <a:pt x="11689008" y="518826"/>
                  <a:pt x="11724138" y="518826"/>
                </a:cubicBezTo>
                <a:cubicBezTo>
                  <a:pt x="11724138" y="518826"/>
                  <a:pt x="11724138" y="518826"/>
                  <a:pt x="11724138" y="773916"/>
                </a:cubicBezTo>
                <a:cubicBezTo>
                  <a:pt x="11732245" y="773916"/>
                  <a:pt x="11743054" y="773916"/>
                  <a:pt x="11753863" y="773916"/>
                </a:cubicBezTo>
                <a:cubicBezTo>
                  <a:pt x="11753863" y="771755"/>
                  <a:pt x="11753863" y="771755"/>
                  <a:pt x="11753863" y="769593"/>
                </a:cubicBezTo>
                <a:cubicBezTo>
                  <a:pt x="11759267" y="769593"/>
                  <a:pt x="11764672" y="769593"/>
                  <a:pt x="11770076" y="769593"/>
                </a:cubicBezTo>
                <a:cubicBezTo>
                  <a:pt x="11770076" y="771755"/>
                  <a:pt x="11770076" y="771755"/>
                  <a:pt x="11770076" y="773916"/>
                </a:cubicBezTo>
                <a:cubicBezTo>
                  <a:pt x="11780885" y="773916"/>
                  <a:pt x="11791694" y="773916"/>
                  <a:pt x="11802503" y="773916"/>
                </a:cubicBezTo>
                <a:cubicBezTo>
                  <a:pt x="11802503" y="769593"/>
                  <a:pt x="11802503" y="765269"/>
                  <a:pt x="11802503" y="760946"/>
                </a:cubicBezTo>
                <a:cubicBezTo>
                  <a:pt x="11816014" y="760946"/>
                  <a:pt x="11829526" y="760946"/>
                  <a:pt x="11840335" y="760946"/>
                </a:cubicBezTo>
                <a:cubicBezTo>
                  <a:pt x="11840335" y="758784"/>
                  <a:pt x="11840335" y="756622"/>
                  <a:pt x="11840335" y="756622"/>
                </a:cubicBezTo>
                <a:cubicBezTo>
                  <a:pt x="11845739" y="756622"/>
                  <a:pt x="11851144" y="756622"/>
                  <a:pt x="11856548" y="756622"/>
                </a:cubicBezTo>
                <a:cubicBezTo>
                  <a:pt x="11856548" y="756622"/>
                  <a:pt x="11856548" y="758784"/>
                  <a:pt x="11856548" y="760946"/>
                </a:cubicBezTo>
                <a:cubicBezTo>
                  <a:pt x="11864655" y="760946"/>
                  <a:pt x="11875464" y="760946"/>
                  <a:pt x="11883571" y="760946"/>
                </a:cubicBezTo>
                <a:cubicBezTo>
                  <a:pt x="11883571" y="754460"/>
                  <a:pt x="11883571" y="750137"/>
                  <a:pt x="11883571" y="743651"/>
                </a:cubicBezTo>
                <a:cubicBezTo>
                  <a:pt x="11886273" y="743651"/>
                  <a:pt x="11891678" y="743651"/>
                  <a:pt x="11894380" y="743651"/>
                </a:cubicBezTo>
                <a:cubicBezTo>
                  <a:pt x="11894380" y="739328"/>
                  <a:pt x="11894380" y="735004"/>
                  <a:pt x="11894380" y="730681"/>
                </a:cubicBezTo>
                <a:cubicBezTo>
                  <a:pt x="11918700" y="730681"/>
                  <a:pt x="11945723" y="730681"/>
                  <a:pt x="11970043" y="730681"/>
                </a:cubicBezTo>
                <a:cubicBezTo>
                  <a:pt x="11970043" y="719872"/>
                  <a:pt x="11970043" y="711225"/>
                  <a:pt x="11970043" y="700416"/>
                </a:cubicBezTo>
                <a:cubicBezTo>
                  <a:pt x="11978150" y="700416"/>
                  <a:pt x="11986257" y="700416"/>
                  <a:pt x="11994363" y="700416"/>
                </a:cubicBezTo>
                <a:cubicBezTo>
                  <a:pt x="11994363" y="698254"/>
                  <a:pt x="11994363" y="696092"/>
                  <a:pt x="11994363" y="693931"/>
                </a:cubicBezTo>
                <a:cubicBezTo>
                  <a:pt x="11999768" y="693931"/>
                  <a:pt x="12005172" y="693931"/>
                  <a:pt x="12010577" y="693931"/>
                </a:cubicBezTo>
                <a:cubicBezTo>
                  <a:pt x="12010577" y="696092"/>
                  <a:pt x="12010577" y="698254"/>
                  <a:pt x="12010577" y="700416"/>
                </a:cubicBezTo>
                <a:cubicBezTo>
                  <a:pt x="12018684" y="700416"/>
                  <a:pt x="12024088" y="700416"/>
                  <a:pt x="12032195" y="700416"/>
                </a:cubicBezTo>
                <a:cubicBezTo>
                  <a:pt x="12032195" y="715548"/>
                  <a:pt x="12032195" y="732843"/>
                  <a:pt x="12032195" y="750137"/>
                </a:cubicBezTo>
                <a:cubicBezTo>
                  <a:pt x="12045706" y="750137"/>
                  <a:pt x="12061920" y="750137"/>
                  <a:pt x="12075431" y="750137"/>
                </a:cubicBezTo>
                <a:cubicBezTo>
                  <a:pt x="12075431" y="741490"/>
                  <a:pt x="12075431" y="732843"/>
                  <a:pt x="12075431" y="724195"/>
                </a:cubicBezTo>
                <a:cubicBezTo>
                  <a:pt x="12091645" y="724195"/>
                  <a:pt x="12110560" y="724195"/>
                  <a:pt x="12126774" y="724195"/>
                </a:cubicBezTo>
                <a:cubicBezTo>
                  <a:pt x="12126774" y="713387"/>
                  <a:pt x="12126774" y="704739"/>
                  <a:pt x="12126774" y="693931"/>
                </a:cubicBezTo>
                <a:cubicBezTo>
                  <a:pt x="12148392" y="693931"/>
                  <a:pt x="12170010" y="693931"/>
                  <a:pt x="12191628" y="693931"/>
                </a:cubicBezTo>
                <a:cubicBezTo>
                  <a:pt x="12191628" y="693931"/>
                  <a:pt x="12191628" y="693931"/>
                  <a:pt x="12191628" y="775099"/>
                </a:cubicBezTo>
                <a:lnTo>
                  <a:pt x="12191628" y="814322"/>
                </a:lnTo>
                <a:lnTo>
                  <a:pt x="12210216" y="814322"/>
                </a:lnTo>
                <a:lnTo>
                  <a:pt x="12210216" y="1002962"/>
                </a:lnTo>
                <a:lnTo>
                  <a:pt x="1" y="1002962"/>
                </a:lnTo>
                <a:lnTo>
                  <a:pt x="0" y="1002962"/>
                </a:lnTo>
                <a:lnTo>
                  <a:pt x="0" y="814322"/>
                </a:lnTo>
                <a:lnTo>
                  <a:pt x="1" y="814322"/>
                </a:lnTo>
                <a:lnTo>
                  <a:pt x="1" y="814322"/>
                </a:lnTo>
                <a:lnTo>
                  <a:pt x="1" y="775100"/>
                </a:lnTo>
                <a:cubicBezTo>
                  <a:pt x="1" y="693932"/>
                  <a:pt x="1" y="693932"/>
                  <a:pt x="1" y="693932"/>
                </a:cubicBezTo>
                <a:cubicBezTo>
                  <a:pt x="23043" y="693932"/>
                  <a:pt x="46085" y="693932"/>
                  <a:pt x="69127" y="693932"/>
                </a:cubicBezTo>
                <a:cubicBezTo>
                  <a:pt x="69127" y="704740"/>
                  <a:pt x="69127" y="713388"/>
                  <a:pt x="69127" y="724196"/>
                </a:cubicBezTo>
                <a:cubicBezTo>
                  <a:pt x="86408" y="724196"/>
                  <a:pt x="106569" y="724196"/>
                  <a:pt x="123851" y="724196"/>
                </a:cubicBezTo>
                <a:cubicBezTo>
                  <a:pt x="123851" y="732844"/>
                  <a:pt x="123851" y="741491"/>
                  <a:pt x="123851" y="750138"/>
                </a:cubicBezTo>
                <a:cubicBezTo>
                  <a:pt x="138252" y="750138"/>
                  <a:pt x="155533" y="750138"/>
                  <a:pt x="169934" y="750138"/>
                </a:cubicBezTo>
                <a:cubicBezTo>
                  <a:pt x="169934" y="732844"/>
                  <a:pt x="169934" y="715549"/>
                  <a:pt x="169934" y="700417"/>
                </a:cubicBezTo>
                <a:cubicBezTo>
                  <a:pt x="178575" y="700417"/>
                  <a:pt x="184335" y="700417"/>
                  <a:pt x="192976" y="700417"/>
                </a:cubicBezTo>
                <a:cubicBezTo>
                  <a:pt x="192976" y="698255"/>
                  <a:pt x="192976" y="696093"/>
                  <a:pt x="192976" y="693932"/>
                </a:cubicBezTo>
                <a:cubicBezTo>
                  <a:pt x="198736" y="693932"/>
                  <a:pt x="204497" y="693932"/>
                  <a:pt x="210257" y="693932"/>
                </a:cubicBezTo>
                <a:cubicBezTo>
                  <a:pt x="210257" y="696093"/>
                  <a:pt x="210257" y="698255"/>
                  <a:pt x="210257" y="700417"/>
                </a:cubicBezTo>
                <a:cubicBezTo>
                  <a:pt x="218898" y="700417"/>
                  <a:pt x="227538" y="700417"/>
                  <a:pt x="236179" y="700417"/>
                </a:cubicBezTo>
                <a:cubicBezTo>
                  <a:pt x="236179" y="711226"/>
                  <a:pt x="236179" y="719873"/>
                  <a:pt x="236179" y="730682"/>
                </a:cubicBezTo>
                <a:cubicBezTo>
                  <a:pt x="262101" y="730682"/>
                  <a:pt x="290903" y="730682"/>
                  <a:pt x="316825" y="730682"/>
                </a:cubicBezTo>
                <a:cubicBezTo>
                  <a:pt x="316825" y="735005"/>
                  <a:pt x="316825" y="739329"/>
                  <a:pt x="316825" y="743652"/>
                </a:cubicBezTo>
                <a:cubicBezTo>
                  <a:pt x="319705" y="743652"/>
                  <a:pt x="325465" y="743652"/>
                  <a:pt x="328346" y="743652"/>
                </a:cubicBezTo>
                <a:cubicBezTo>
                  <a:pt x="328346" y="750138"/>
                  <a:pt x="328346" y="754461"/>
                  <a:pt x="328346" y="760947"/>
                </a:cubicBezTo>
                <a:cubicBezTo>
                  <a:pt x="336986" y="760947"/>
                  <a:pt x="348507" y="760947"/>
                  <a:pt x="357148" y="760947"/>
                </a:cubicBezTo>
                <a:cubicBezTo>
                  <a:pt x="357148" y="758785"/>
                  <a:pt x="357148" y="756623"/>
                  <a:pt x="357148" y="756623"/>
                </a:cubicBezTo>
                <a:cubicBezTo>
                  <a:pt x="362908" y="756623"/>
                  <a:pt x="368669" y="756623"/>
                  <a:pt x="374429" y="756623"/>
                </a:cubicBezTo>
                <a:cubicBezTo>
                  <a:pt x="374429" y="756623"/>
                  <a:pt x="374429" y="758785"/>
                  <a:pt x="374429" y="760947"/>
                </a:cubicBezTo>
                <a:cubicBezTo>
                  <a:pt x="385950" y="760947"/>
                  <a:pt x="400351" y="760947"/>
                  <a:pt x="414752" y="760947"/>
                </a:cubicBezTo>
                <a:cubicBezTo>
                  <a:pt x="414752" y="765270"/>
                  <a:pt x="414752" y="769594"/>
                  <a:pt x="414752" y="773917"/>
                </a:cubicBezTo>
                <a:cubicBezTo>
                  <a:pt x="426273" y="773917"/>
                  <a:pt x="437794" y="773917"/>
                  <a:pt x="449315" y="773917"/>
                </a:cubicBezTo>
                <a:cubicBezTo>
                  <a:pt x="449315" y="771756"/>
                  <a:pt x="449315" y="771756"/>
                  <a:pt x="449315" y="769594"/>
                </a:cubicBezTo>
                <a:cubicBezTo>
                  <a:pt x="455075" y="769594"/>
                  <a:pt x="460836" y="769594"/>
                  <a:pt x="466596" y="769594"/>
                </a:cubicBezTo>
                <a:cubicBezTo>
                  <a:pt x="466596" y="771756"/>
                  <a:pt x="466596" y="771756"/>
                  <a:pt x="466596" y="773917"/>
                </a:cubicBezTo>
                <a:cubicBezTo>
                  <a:pt x="478117" y="773917"/>
                  <a:pt x="489637" y="773917"/>
                  <a:pt x="498278" y="773917"/>
                </a:cubicBezTo>
                <a:cubicBezTo>
                  <a:pt x="498278" y="518827"/>
                  <a:pt x="498278" y="518827"/>
                  <a:pt x="498278" y="518827"/>
                </a:cubicBezTo>
                <a:cubicBezTo>
                  <a:pt x="535721" y="518827"/>
                  <a:pt x="535721" y="518827"/>
                  <a:pt x="535721" y="518827"/>
                </a:cubicBezTo>
                <a:cubicBezTo>
                  <a:pt x="535721" y="510180"/>
                  <a:pt x="535721" y="510180"/>
                  <a:pt x="535721" y="510180"/>
                </a:cubicBezTo>
                <a:cubicBezTo>
                  <a:pt x="616367" y="520989"/>
                  <a:pt x="616367" y="520989"/>
                  <a:pt x="616367" y="520989"/>
                </a:cubicBezTo>
                <a:cubicBezTo>
                  <a:pt x="616367" y="559901"/>
                  <a:pt x="616367" y="598813"/>
                  <a:pt x="616367" y="637725"/>
                </a:cubicBezTo>
                <a:cubicBezTo>
                  <a:pt x="627888" y="637725"/>
                  <a:pt x="639409" y="637725"/>
                  <a:pt x="648049" y="637725"/>
                </a:cubicBezTo>
                <a:cubicBezTo>
                  <a:pt x="650929" y="637725"/>
                  <a:pt x="650929" y="635564"/>
                  <a:pt x="653810" y="633402"/>
                </a:cubicBezTo>
                <a:cubicBezTo>
                  <a:pt x="656690" y="633402"/>
                  <a:pt x="662450" y="633402"/>
                  <a:pt x="665330" y="633402"/>
                </a:cubicBezTo>
                <a:cubicBezTo>
                  <a:pt x="668211" y="635564"/>
                  <a:pt x="668211" y="637725"/>
                  <a:pt x="671091" y="637725"/>
                </a:cubicBezTo>
                <a:cubicBezTo>
                  <a:pt x="682612" y="637725"/>
                  <a:pt x="697013" y="637725"/>
                  <a:pt x="708534" y="637725"/>
                </a:cubicBezTo>
                <a:cubicBezTo>
                  <a:pt x="708534" y="661505"/>
                  <a:pt x="708534" y="683123"/>
                  <a:pt x="708534" y="704740"/>
                </a:cubicBezTo>
                <a:cubicBezTo>
                  <a:pt x="720055" y="704740"/>
                  <a:pt x="728695" y="704740"/>
                  <a:pt x="740216" y="704740"/>
                </a:cubicBezTo>
                <a:cubicBezTo>
                  <a:pt x="740216" y="667990"/>
                  <a:pt x="740216" y="629078"/>
                  <a:pt x="740216" y="590166"/>
                </a:cubicBezTo>
                <a:cubicBezTo>
                  <a:pt x="745976" y="590166"/>
                  <a:pt x="751737" y="590166"/>
                  <a:pt x="754617" y="590166"/>
                </a:cubicBezTo>
                <a:cubicBezTo>
                  <a:pt x="754617" y="588004"/>
                  <a:pt x="754617" y="583681"/>
                  <a:pt x="754617" y="581519"/>
                </a:cubicBezTo>
                <a:cubicBezTo>
                  <a:pt x="789180" y="581519"/>
                  <a:pt x="823742" y="581519"/>
                  <a:pt x="858305" y="581519"/>
                </a:cubicBezTo>
                <a:cubicBezTo>
                  <a:pt x="861185" y="583681"/>
                  <a:pt x="864065" y="585843"/>
                  <a:pt x="866945" y="588004"/>
                </a:cubicBezTo>
                <a:cubicBezTo>
                  <a:pt x="866945" y="648534"/>
                  <a:pt x="866945" y="706902"/>
                  <a:pt x="866945" y="767432"/>
                </a:cubicBezTo>
                <a:cubicBezTo>
                  <a:pt x="872706" y="767432"/>
                  <a:pt x="881346" y="767432"/>
                  <a:pt x="889987" y="767432"/>
                </a:cubicBezTo>
                <a:cubicBezTo>
                  <a:pt x="889987" y="771756"/>
                  <a:pt x="889987" y="776079"/>
                  <a:pt x="889987" y="780403"/>
                </a:cubicBezTo>
                <a:cubicBezTo>
                  <a:pt x="895747" y="780403"/>
                  <a:pt x="904388" y="780403"/>
                  <a:pt x="910148" y="780403"/>
                </a:cubicBezTo>
                <a:cubicBezTo>
                  <a:pt x="910148" y="765270"/>
                  <a:pt x="910148" y="750138"/>
                  <a:pt x="910148" y="735005"/>
                </a:cubicBezTo>
                <a:cubicBezTo>
                  <a:pt x="918789" y="735005"/>
                  <a:pt x="930310" y="735005"/>
                  <a:pt x="938951" y="735005"/>
                </a:cubicBezTo>
                <a:cubicBezTo>
                  <a:pt x="938951" y="732844"/>
                  <a:pt x="938951" y="730682"/>
                  <a:pt x="938951" y="728520"/>
                </a:cubicBezTo>
                <a:cubicBezTo>
                  <a:pt x="950471" y="728520"/>
                  <a:pt x="959112" y="728520"/>
                  <a:pt x="970633" y="728520"/>
                </a:cubicBezTo>
                <a:cubicBezTo>
                  <a:pt x="970633" y="730682"/>
                  <a:pt x="970633" y="732844"/>
                  <a:pt x="970633" y="735005"/>
                </a:cubicBezTo>
                <a:cubicBezTo>
                  <a:pt x="976393" y="735005"/>
                  <a:pt x="982154" y="735005"/>
                  <a:pt x="987914" y="735005"/>
                </a:cubicBezTo>
                <a:cubicBezTo>
                  <a:pt x="990794" y="730682"/>
                  <a:pt x="990794" y="728520"/>
                  <a:pt x="990794" y="726358"/>
                </a:cubicBezTo>
                <a:cubicBezTo>
                  <a:pt x="993674" y="726358"/>
                  <a:pt x="996555" y="726358"/>
                  <a:pt x="999435" y="726358"/>
                </a:cubicBezTo>
                <a:cubicBezTo>
                  <a:pt x="999435" y="728520"/>
                  <a:pt x="1002315" y="730682"/>
                  <a:pt x="1002315" y="732844"/>
                </a:cubicBezTo>
                <a:cubicBezTo>
                  <a:pt x="1005195" y="732844"/>
                  <a:pt x="1008076" y="732844"/>
                  <a:pt x="1013836" y="732844"/>
                </a:cubicBezTo>
                <a:cubicBezTo>
                  <a:pt x="1013836" y="709064"/>
                  <a:pt x="1013836" y="683123"/>
                  <a:pt x="1013836" y="657181"/>
                </a:cubicBezTo>
                <a:cubicBezTo>
                  <a:pt x="1042638" y="657181"/>
                  <a:pt x="1074321" y="657181"/>
                  <a:pt x="1106003" y="657181"/>
                </a:cubicBezTo>
                <a:cubicBezTo>
                  <a:pt x="1108883" y="572872"/>
                  <a:pt x="1114643" y="488563"/>
                  <a:pt x="1117524" y="404253"/>
                </a:cubicBezTo>
                <a:cubicBezTo>
                  <a:pt x="1106003" y="402091"/>
                  <a:pt x="1071440" y="393444"/>
                  <a:pt x="1100243" y="382635"/>
                </a:cubicBezTo>
                <a:cubicBezTo>
                  <a:pt x="1097362" y="380474"/>
                  <a:pt x="1094482" y="378312"/>
                  <a:pt x="1091602" y="378312"/>
                </a:cubicBezTo>
                <a:cubicBezTo>
                  <a:pt x="1091602" y="363179"/>
                  <a:pt x="1091602" y="363179"/>
                  <a:pt x="1103123" y="354532"/>
                </a:cubicBezTo>
                <a:cubicBezTo>
                  <a:pt x="1103123" y="350209"/>
                  <a:pt x="1103123" y="343723"/>
                  <a:pt x="1103123" y="337238"/>
                </a:cubicBezTo>
                <a:cubicBezTo>
                  <a:pt x="1108883" y="337238"/>
                  <a:pt x="1117524" y="337238"/>
                  <a:pt x="1123284" y="337238"/>
                </a:cubicBezTo>
                <a:cubicBezTo>
                  <a:pt x="1123284" y="328591"/>
                  <a:pt x="1123284" y="322106"/>
                  <a:pt x="1123284" y="315620"/>
                </a:cubicBezTo>
                <a:cubicBezTo>
                  <a:pt x="1123284" y="313459"/>
                  <a:pt x="1126164" y="313459"/>
                  <a:pt x="1126164" y="311297"/>
                </a:cubicBezTo>
                <a:cubicBezTo>
                  <a:pt x="1126164" y="285355"/>
                  <a:pt x="1126164" y="259414"/>
                  <a:pt x="1126164" y="233473"/>
                </a:cubicBezTo>
                <a:cubicBezTo>
                  <a:pt x="1126164" y="231311"/>
                  <a:pt x="1123284" y="229149"/>
                  <a:pt x="1123284" y="226987"/>
                </a:cubicBezTo>
                <a:cubicBezTo>
                  <a:pt x="1126164" y="224826"/>
                  <a:pt x="1129045" y="222664"/>
                  <a:pt x="1131925" y="220502"/>
                </a:cubicBezTo>
                <a:cubicBezTo>
                  <a:pt x="1131925" y="201046"/>
                  <a:pt x="1131925" y="181590"/>
                  <a:pt x="1131925" y="162134"/>
                </a:cubicBezTo>
                <a:cubicBezTo>
                  <a:pt x="1131925" y="162134"/>
                  <a:pt x="1134805" y="159972"/>
                  <a:pt x="1134805" y="157811"/>
                </a:cubicBezTo>
                <a:cubicBezTo>
                  <a:pt x="1134805" y="140516"/>
                  <a:pt x="1134805" y="121060"/>
                  <a:pt x="1134805" y="101604"/>
                </a:cubicBezTo>
                <a:cubicBezTo>
                  <a:pt x="1134805" y="101604"/>
                  <a:pt x="1137685" y="99443"/>
                  <a:pt x="1137685" y="99443"/>
                </a:cubicBezTo>
                <a:cubicBezTo>
                  <a:pt x="1137685" y="92957"/>
                  <a:pt x="1137685" y="88634"/>
                  <a:pt x="1137685" y="82148"/>
                </a:cubicBezTo>
                <a:cubicBezTo>
                  <a:pt x="1137685" y="82148"/>
                  <a:pt x="1137685" y="79987"/>
                  <a:pt x="1140565" y="79987"/>
                </a:cubicBezTo>
                <a:cubicBezTo>
                  <a:pt x="1143446" y="79987"/>
                  <a:pt x="1143446" y="82148"/>
                  <a:pt x="1143446" y="82148"/>
                </a:cubicBezTo>
                <a:cubicBezTo>
                  <a:pt x="1143446" y="88634"/>
                  <a:pt x="1143446" y="92957"/>
                  <a:pt x="1143446" y="99443"/>
                </a:cubicBezTo>
                <a:cubicBezTo>
                  <a:pt x="1146326" y="99443"/>
                  <a:pt x="1146326" y="101604"/>
                  <a:pt x="1146326" y="101604"/>
                </a:cubicBezTo>
                <a:cubicBezTo>
                  <a:pt x="1146326" y="121060"/>
                  <a:pt x="1146326" y="140516"/>
                  <a:pt x="1146326" y="157811"/>
                </a:cubicBezTo>
                <a:cubicBezTo>
                  <a:pt x="1149206" y="159972"/>
                  <a:pt x="1149206" y="159972"/>
                  <a:pt x="1149206" y="162134"/>
                </a:cubicBezTo>
                <a:cubicBezTo>
                  <a:pt x="1149206" y="181590"/>
                  <a:pt x="1149206" y="201046"/>
                  <a:pt x="1149206" y="220502"/>
                </a:cubicBezTo>
                <a:cubicBezTo>
                  <a:pt x="1152086" y="222664"/>
                  <a:pt x="1154967" y="224826"/>
                  <a:pt x="1157847" y="226987"/>
                </a:cubicBezTo>
                <a:cubicBezTo>
                  <a:pt x="1157847" y="229149"/>
                  <a:pt x="1154967" y="231311"/>
                  <a:pt x="1154967" y="233473"/>
                </a:cubicBezTo>
                <a:cubicBezTo>
                  <a:pt x="1154967" y="259414"/>
                  <a:pt x="1154967" y="285355"/>
                  <a:pt x="1154967" y="311297"/>
                </a:cubicBezTo>
                <a:cubicBezTo>
                  <a:pt x="1154967" y="313459"/>
                  <a:pt x="1157847" y="313459"/>
                  <a:pt x="1157847" y="315620"/>
                </a:cubicBezTo>
                <a:cubicBezTo>
                  <a:pt x="1157847" y="322106"/>
                  <a:pt x="1157847" y="328591"/>
                  <a:pt x="1157847" y="337238"/>
                </a:cubicBezTo>
                <a:cubicBezTo>
                  <a:pt x="1166487" y="337238"/>
                  <a:pt x="1172248" y="337238"/>
                  <a:pt x="1178008" y="337238"/>
                </a:cubicBezTo>
                <a:cubicBezTo>
                  <a:pt x="1178008" y="343723"/>
                  <a:pt x="1178008" y="350209"/>
                  <a:pt x="1178008" y="354532"/>
                </a:cubicBezTo>
                <a:cubicBezTo>
                  <a:pt x="1192409" y="363179"/>
                  <a:pt x="1189529" y="365341"/>
                  <a:pt x="1189529" y="378312"/>
                </a:cubicBezTo>
                <a:cubicBezTo>
                  <a:pt x="1186649" y="378312"/>
                  <a:pt x="1183769" y="380474"/>
                  <a:pt x="1180888" y="382635"/>
                </a:cubicBezTo>
                <a:cubicBezTo>
                  <a:pt x="1212571" y="391283"/>
                  <a:pt x="1178008" y="404253"/>
                  <a:pt x="1163607" y="404253"/>
                </a:cubicBezTo>
                <a:lnTo>
                  <a:pt x="1185461" y="814322"/>
                </a:lnTo>
                <a:lnTo>
                  <a:pt x="1201050" y="814322"/>
                </a:lnTo>
                <a:lnTo>
                  <a:pt x="1201050" y="810668"/>
                </a:lnTo>
                <a:cubicBezTo>
                  <a:pt x="1218331" y="810668"/>
                  <a:pt x="1238492" y="810668"/>
                  <a:pt x="1255774" y="810668"/>
                </a:cubicBezTo>
                <a:lnTo>
                  <a:pt x="1255774" y="814322"/>
                </a:lnTo>
                <a:lnTo>
                  <a:pt x="1264414" y="814322"/>
                </a:lnTo>
                <a:lnTo>
                  <a:pt x="1264414" y="797697"/>
                </a:lnTo>
                <a:cubicBezTo>
                  <a:pt x="1267295" y="797697"/>
                  <a:pt x="1270175" y="797697"/>
                  <a:pt x="1273055" y="797697"/>
                </a:cubicBezTo>
                <a:lnTo>
                  <a:pt x="1273055" y="814322"/>
                </a:lnTo>
                <a:lnTo>
                  <a:pt x="1319138" y="814322"/>
                </a:lnTo>
                <a:lnTo>
                  <a:pt x="1319138" y="812829"/>
                </a:lnTo>
                <a:cubicBezTo>
                  <a:pt x="1324899" y="812829"/>
                  <a:pt x="1333540" y="812829"/>
                  <a:pt x="1339300" y="812829"/>
                </a:cubicBezTo>
                <a:cubicBezTo>
                  <a:pt x="1339300" y="810668"/>
                  <a:pt x="1339300" y="808506"/>
                  <a:pt x="1339300" y="806344"/>
                </a:cubicBezTo>
                <a:cubicBezTo>
                  <a:pt x="1347941" y="806344"/>
                  <a:pt x="1356581" y="806344"/>
                  <a:pt x="1362342" y="806344"/>
                </a:cubicBezTo>
                <a:cubicBezTo>
                  <a:pt x="1362342" y="808506"/>
                  <a:pt x="1362342" y="808506"/>
                  <a:pt x="1362342" y="810668"/>
                </a:cubicBezTo>
                <a:cubicBezTo>
                  <a:pt x="1368102" y="810668"/>
                  <a:pt x="1373863" y="810668"/>
                  <a:pt x="1379623" y="810668"/>
                </a:cubicBezTo>
                <a:cubicBezTo>
                  <a:pt x="1379623" y="808506"/>
                  <a:pt x="1379623" y="808506"/>
                  <a:pt x="1379623" y="806344"/>
                </a:cubicBezTo>
                <a:cubicBezTo>
                  <a:pt x="1431467" y="806344"/>
                  <a:pt x="1483311" y="806344"/>
                  <a:pt x="1535154" y="806344"/>
                </a:cubicBezTo>
                <a:cubicBezTo>
                  <a:pt x="1535154" y="804182"/>
                  <a:pt x="1535154" y="802020"/>
                  <a:pt x="1535154" y="799859"/>
                </a:cubicBezTo>
                <a:cubicBezTo>
                  <a:pt x="1538034" y="799859"/>
                  <a:pt x="1543795" y="799859"/>
                  <a:pt x="1546675" y="799859"/>
                </a:cubicBezTo>
                <a:cubicBezTo>
                  <a:pt x="1546675" y="802020"/>
                  <a:pt x="1546675" y="804182"/>
                  <a:pt x="1546675" y="806344"/>
                </a:cubicBezTo>
                <a:cubicBezTo>
                  <a:pt x="1549556" y="806344"/>
                  <a:pt x="1555316" y="806344"/>
                  <a:pt x="1558196" y="806344"/>
                </a:cubicBezTo>
                <a:lnTo>
                  <a:pt x="1558196" y="814322"/>
                </a:lnTo>
                <a:lnTo>
                  <a:pt x="1566837" y="814322"/>
                </a:lnTo>
                <a:lnTo>
                  <a:pt x="1566837" y="810668"/>
                </a:lnTo>
                <a:cubicBezTo>
                  <a:pt x="1569717" y="810668"/>
                  <a:pt x="1572597" y="810668"/>
                  <a:pt x="1575477" y="810668"/>
                </a:cubicBezTo>
                <a:lnTo>
                  <a:pt x="1575477" y="814322"/>
                </a:lnTo>
                <a:lnTo>
                  <a:pt x="1601399" y="814322"/>
                </a:lnTo>
                <a:lnTo>
                  <a:pt x="1601399" y="808506"/>
                </a:lnTo>
                <a:cubicBezTo>
                  <a:pt x="1607160" y="808506"/>
                  <a:pt x="1612920" y="808506"/>
                  <a:pt x="1618681" y="808506"/>
                </a:cubicBezTo>
                <a:lnTo>
                  <a:pt x="1618681" y="814322"/>
                </a:lnTo>
                <a:lnTo>
                  <a:pt x="1693957" y="814322"/>
                </a:lnTo>
                <a:lnTo>
                  <a:pt x="1696446" y="782564"/>
                </a:lnTo>
                <a:cubicBezTo>
                  <a:pt x="1699327" y="782564"/>
                  <a:pt x="1702207" y="782564"/>
                  <a:pt x="1705087" y="782564"/>
                </a:cubicBezTo>
                <a:lnTo>
                  <a:pt x="1707576" y="814322"/>
                </a:lnTo>
                <a:lnTo>
                  <a:pt x="1719879" y="814322"/>
                </a:lnTo>
                <a:lnTo>
                  <a:pt x="1722368" y="782564"/>
                </a:lnTo>
                <a:cubicBezTo>
                  <a:pt x="1725248" y="782564"/>
                  <a:pt x="1728129" y="782564"/>
                  <a:pt x="1731009" y="782564"/>
                </a:cubicBezTo>
                <a:lnTo>
                  <a:pt x="1733829" y="814322"/>
                </a:lnTo>
                <a:lnTo>
                  <a:pt x="1808774" y="814322"/>
                </a:lnTo>
                <a:lnTo>
                  <a:pt x="1808774" y="810668"/>
                </a:lnTo>
                <a:cubicBezTo>
                  <a:pt x="1805894" y="810668"/>
                  <a:pt x="1803014" y="810668"/>
                  <a:pt x="1800134" y="810668"/>
                </a:cubicBezTo>
                <a:cubicBezTo>
                  <a:pt x="1800134" y="808506"/>
                  <a:pt x="1800134" y="808506"/>
                  <a:pt x="1800134" y="806344"/>
                </a:cubicBezTo>
                <a:cubicBezTo>
                  <a:pt x="1805894" y="806344"/>
                  <a:pt x="1811655" y="806344"/>
                  <a:pt x="1814535" y="806344"/>
                </a:cubicBezTo>
                <a:cubicBezTo>
                  <a:pt x="1814535" y="799859"/>
                  <a:pt x="1814535" y="795535"/>
                  <a:pt x="1814535" y="789050"/>
                </a:cubicBezTo>
                <a:cubicBezTo>
                  <a:pt x="1851978" y="789050"/>
                  <a:pt x="1889420" y="789050"/>
                  <a:pt x="1923983" y="789050"/>
                </a:cubicBezTo>
                <a:cubicBezTo>
                  <a:pt x="1923983" y="795535"/>
                  <a:pt x="1923983" y="799859"/>
                  <a:pt x="1923983" y="806344"/>
                </a:cubicBezTo>
                <a:cubicBezTo>
                  <a:pt x="1935504" y="806344"/>
                  <a:pt x="1947025" y="806344"/>
                  <a:pt x="1955665" y="804182"/>
                </a:cubicBezTo>
                <a:cubicBezTo>
                  <a:pt x="1955665" y="799859"/>
                  <a:pt x="1955665" y="793373"/>
                  <a:pt x="1955665" y="786888"/>
                </a:cubicBezTo>
                <a:cubicBezTo>
                  <a:pt x="1961426" y="786888"/>
                  <a:pt x="1964306" y="786888"/>
                  <a:pt x="1967186" y="786888"/>
                </a:cubicBezTo>
                <a:cubicBezTo>
                  <a:pt x="1967186" y="778241"/>
                  <a:pt x="1967186" y="767432"/>
                  <a:pt x="1967186" y="756623"/>
                </a:cubicBezTo>
                <a:cubicBezTo>
                  <a:pt x="1972947" y="756623"/>
                  <a:pt x="1978707" y="756623"/>
                  <a:pt x="1981587" y="756623"/>
                </a:cubicBezTo>
                <a:cubicBezTo>
                  <a:pt x="1984467" y="756623"/>
                  <a:pt x="1984467" y="754461"/>
                  <a:pt x="1987347" y="754461"/>
                </a:cubicBezTo>
                <a:cubicBezTo>
                  <a:pt x="1990228" y="754461"/>
                  <a:pt x="1995988" y="754461"/>
                  <a:pt x="2001749" y="754461"/>
                </a:cubicBezTo>
                <a:cubicBezTo>
                  <a:pt x="2001749" y="754461"/>
                  <a:pt x="2004629" y="756623"/>
                  <a:pt x="2004629" y="756623"/>
                </a:cubicBezTo>
                <a:cubicBezTo>
                  <a:pt x="2010389" y="756623"/>
                  <a:pt x="2016150" y="756623"/>
                  <a:pt x="2021910" y="756623"/>
                </a:cubicBezTo>
                <a:cubicBezTo>
                  <a:pt x="2021910" y="767432"/>
                  <a:pt x="2021910" y="776079"/>
                  <a:pt x="2021910" y="786888"/>
                </a:cubicBezTo>
                <a:cubicBezTo>
                  <a:pt x="2036311" y="786888"/>
                  <a:pt x="2050712" y="786888"/>
                  <a:pt x="2065113" y="786888"/>
                </a:cubicBezTo>
                <a:cubicBezTo>
                  <a:pt x="2065113" y="782564"/>
                  <a:pt x="2065113" y="778241"/>
                  <a:pt x="2065113" y="773917"/>
                </a:cubicBezTo>
                <a:cubicBezTo>
                  <a:pt x="2067994" y="773917"/>
                  <a:pt x="2067994" y="773917"/>
                  <a:pt x="2070874" y="773917"/>
                </a:cubicBezTo>
                <a:cubicBezTo>
                  <a:pt x="2070874" y="778241"/>
                  <a:pt x="2070874" y="782564"/>
                  <a:pt x="2070874" y="786888"/>
                </a:cubicBezTo>
                <a:cubicBezTo>
                  <a:pt x="2088155" y="786888"/>
                  <a:pt x="2088155" y="786888"/>
                  <a:pt x="2088155" y="786888"/>
                </a:cubicBezTo>
                <a:cubicBezTo>
                  <a:pt x="2088155" y="648534"/>
                  <a:pt x="2088155" y="648534"/>
                  <a:pt x="2088155" y="648534"/>
                </a:cubicBezTo>
                <a:cubicBezTo>
                  <a:pt x="2142879" y="648534"/>
                  <a:pt x="2142879" y="648534"/>
                  <a:pt x="2142879" y="648534"/>
                </a:cubicBezTo>
                <a:cubicBezTo>
                  <a:pt x="2142879" y="637725"/>
                  <a:pt x="2142879" y="637725"/>
                  <a:pt x="2142879" y="637725"/>
                </a:cubicBezTo>
                <a:cubicBezTo>
                  <a:pt x="2151520" y="637725"/>
                  <a:pt x="2151520" y="637725"/>
                  <a:pt x="2151520" y="637725"/>
                </a:cubicBezTo>
                <a:cubicBezTo>
                  <a:pt x="2151520" y="644211"/>
                  <a:pt x="2151520" y="644211"/>
                  <a:pt x="2151520" y="644211"/>
                </a:cubicBezTo>
                <a:cubicBezTo>
                  <a:pt x="2177442" y="644211"/>
                  <a:pt x="2177442" y="644211"/>
                  <a:pt x="2177442" y="644211"/>
                </a:cubicBezTo>
                <a:cubicBezTo>
                  <a:pt x="2177442" y="637725"/>
                  <a:pt x="2177442" y="637725"/>
                  <a:pt x="2177442" y="637725"/>
                </a:cubicBezTo>
                <a:cubicBezTo>
                  <a:pt x="2183202" y="637725"/>
                  <a:pt x="2183202" y="637725"/>
                  <a:pt x="2183202" y="637725"/>
                </a:cubicBezTo>
                <a:cubicBezTo>
                  <a:pt x="2183202" y="652858"/>
                  <a:pt x="2183202" y="652858"/>
                  <a:pt x="2183202" y="652858"/>
                </a:cubicBezTo>
                <a:cubicBezTo>
                  <a:pt x="2191843" y="652858"/>
                  <a:pt x="2191843" y="652858"/>
                  <a:pt x="2191843" y="652858"/>
                </a:cubicBezTo>
                <a:cubicBezTo>
                  <a:pt x="2191843" y="665828"/>
                  <a:pt x="2191843" y="665828"/>
                  <a:pt x="2191843" y="665828"/>
                </a:cubicBezTo>
                <a:cubicBezTo>
                  <a:pt x="2223525" y="665828"/>
                  <a:pt x="2223525" y="665828"/>
                  <a:pt x="2223525" y="665828"/>
                </a:cubicBezTo>
                <a:cubicBezTo>
                  <a:pt x="2223525" y="698255"/>
                  <a:pt x="2223525" y="698255"/>
                  <a:pt x="2223525" y="698255"/>
                </a:cubicBezTo>
                <a:cubicBezTo>
                  <a:pt x="2226405" y="698255"/>
                  <a:pt x="2226405" y="698255"/>
                  <a:pt x="2226405" y="698255"/>
                </a:cubicBezTo>
                <a:cubicBezTo>
                  <a:pt x="2226405" y="676637"/>
                  <a:pt x="2226405" y="676637"/>
                  <a:pt x="2226405" y="676637"/>
                </a:cubicBezTo>
                <a:cubicBezTo>
                  <a:pt x="2240807" y="676637"/>
                  <a:pt x="2240807" y="676637"/>
                  <a:pt x="2240807" y="676637"/>
                </a:cubicBezTo>
                <a:cubicBezTo>
                  <a:pt x="2240807" y="713388"/>
                  <a:pt x="2240807" y="713388"/>
                  <a:pt x="2240807" y="713388"/>
                </a:cubicBezTo>
                <a:cubicBezTo>
                  <a:pt x="2284010" y="713388"/>
                  <a:pt x="2284010" y="713388"/>
                  <a:pt x="2284010" y="713388"/>
                </a:cubicBezTo>
                <a:cubicBezTo>
                  <a:pt x="2284010" y="700417"/>
                  <a:pt x="2284010" y="700417"/>
                  <a:pt x="2284010" y="700417"/>
                </a:cubicBezTo>
                <a:cubicBezTo>
                  <a:pt x="2301291" y="700417"/>
                  <a:pt x="2301291" y="700417"/>
                  <a:pt x="2301291" y="700417"/>
                </a:cubicBezTo>
                <a:cubicBezTo>
                  <a:pt x="2301291" y="717711"/>
                  <a:pt x="2301291" y="717711"/>
                  <a:pt x="2301291" y="717711"/>
                </a:cubicBezTo>
                <a:cubicBezTo>
                  <a:pt x="2307051" y="717711"/>
                  <a:pt x="2307051" y="717711"/>
                  <a:pt x="2307051" y="717711"/>
                </a:cubicBezTo>
                <a:cubicBezTo>
                  <a:pt x="2307051" y="700417"/>
                  <a:pt x="2307051" y="700417"/>
                  <a:pt x="2307051" y="700417"/>
                </a:cubicBezTo>
                <a:cubicBezTo>
                  <a:pt x="2327213" y="700417"/>
                  <a:pt x="2327213" y="700417"/>
                  <a:pt x="2327213" y="700417"/>
                </a:cubicBezTo>
                <a:cubicBezTo>
                  <a:pt x="2327213" y="661505"/>
                  <a:pt x="2327213" y="661505"/>
                  <a:pt x="2327213" y="661505"/>
                </a:cubicBezTo>
                <a:cubicBezTo>
                  <a:pt x="2338734" y="661505"/>
                  <a:pt x="2338734" y="661505"/>
                  <a:pt x="2338734" y="661505"/>
                </a:cubicBezTo>
                <a:cubicBezTo>
                  <a:pt x="2353135" y="618269"/>
                  <a:pt x="2353135" y="618269"/>
                  <a:pt x="2353135" y="618269"/>
                </a:cubicBezTo>
                <a:cubicBezTo>
                  <a:pt x="2367536" y="618269"/>
                  <a:pt x="2367536" y="618269"/>
                  <a:pt x="2367536" y="618269"/>
                </a:cubicBezTo>
                <a:cubicBezTo>
                  <a:pt x="2384817" y="661505"/>
                  <a:pt x="2384817" y="661505"/>
                  <a:pt x="2384817" y="661505"/>
                </a:cubicBezTo>
                <a:cubicBezTo>
                  <a:pt x="2396338" y="661505"/>
                  <a:pt x="2396338" y="661505"/>
                  <a:pt x="2396338" y="661505"/>
                </a:cubicBezTo>
                <a:cubicBezTo>
                  <a:pt x="2396338" y="726358"/>
                  <a:pt x="2396338" y="726358"/>
                  <a:pt x="2396338" y="726358"/>
                </a:cubicBezTo>
                <a:cubicBezTo>
                  <a:pt x="2404979" y="726358"/>
                  <a:pt x="2404979" y="726358"/>
                  <a:pt x="2404979" y="726358"/>
                </a:cubicBezTo>
                <a:cubicBezTo>
                  <a:pt x="2404979" y="771756"/>
                  <a:pt x="2404979" y="771756"/>
                  <a:pt x="2404979" y="771756"/>
                </a:cubicBezTo>
                <a:cubicBezTo>
                  <a:pt x="2410739" y="771756"/>
                  <a:pt x="2410739" y="771756"/>
                  <a:pt x="2410739" y="771756"/>
                </a:cubicBezTo>
                <a:cubicBezTo>
                  <a:pt x="2410739" y="756623"/>
                  <a:pt x="2410739" y="756623"/>
                  <a:pt x="2410739" y="756623"/>
                </a:cubicBezTo>
                <a:cubicBezTo>
                  <a:pt x="2419379" y="767432"/>
                  <a:pt x="2419379" y="767432"/>
                  <a:pt x="2419379" y="767432"/>
                </a:cubicBezTo>
                <a:cubicBezTo>
                  <a:pt x="2428020" y="767432"/>
                  <a:pt x="2428020" y="767432"/>
                  <a:pt x="2428020" y="767432"/>
                </a:cubicBezTo>
                <a:cubicBezTo>
                  <a:pt x="2428020" y="680961"/>
                  <a:pt x="2428020" y="680961"/>
                  <a:pt x="2428020" y="680961"/>
                </a:cubicBezTo>
                <a:cubicBezTo>
                  <a:pt x="2468343" y="680961"/>
                  <a:pt x="2468343" y="680961"/>
                  <a:pt x="2468343" y="680961"/>
                </a:cubicBezTo>
                <a:cubicBezTo>
                  <a:pt x="2485625" y="696093"/>
                  <a:pt x="2485625" y="696093"/>
                  <a:pt x="2485625" y="696093"/>
                </a:cubicBezTo>
                <a:cubicBezTo>
                  <a:pt x="2485625" y="680961"/>
                  <a:pt x="2485625" y="680961"/>
                  <a:pt x="2485625" y="680961"/>
                </a:cubicBezTo>
                <a:cubicBezTo>
                  <a:pt x="2488505" y="680961"/>
                  <a:pt x="2488505" y="680961"/>
                  <a:pt x="2488505" y="680961"/>
                </a:cubicBezTo>
                <a:cubicBezTo>
                  <a:pt x="2488505" y="678799"/>
                  <a:pt x="2488505" y="678799"/>
                  <a:pt x="2488505" y="678799"/>
                </a:cubicBezTo>
                <a:cubicBezTo>
                  <a:pt x="2502906" y="678799"/>
                  <a:pt x="2502906" y="678799"/>
                  <a:pt x="2502906" y="678799"/>
                </a:cubicBezTo>
                <a:cubicBezTo>
                  <a:pt x="2502906" y="655020"/>
                  <a:pt x="2502906" y="655020"/>
                  <a:pt x="2502906" y="655020"/>
                </a:cubicBezTo>
                <a:cubicBezTo>
                  <a:pt x="2511546" y="655020"/>
                  <a:pt x="2511546" y="655020"/>
                  <a:pt x="2511546" y="655020"/>
                </a:cubicBezTo>
                <a:cubicBezTo>
                  <a:pt x="2511546" y="642049"/>
                  <a:pt x="2511546" y="642049"/>
                  <a:pt x="2511546" y="642049"/>
                </a:cubicBezTo>
                <a:cubicBezTo>
                  <a:pt x="2514426" y="642049"/>
                  <a:pt x="2514426" y="642049"/>
                  <a:pt x="2514426" y="642049"/>
                </a:cubicBezTo>
                <a:cubicBezTo>
                  <a:pt x="2514426" y="618269"/>
                  <a:pt x="2514426" y="618269"/>
                  <a:pt x="2514426" y="618269"/>
                </a:cubicBezTo>
                <a:cubicBezTo>
                  <a:pt x="2537468" y="618269"/>
                  <a:pt x="2537468" y="618269"/>
                  <a:pt x="2537468" y="618269"/>
                </a:cubicBezTo>
                <a:cubicBezTo>
                  <a:pt x="2537468" y="588004"/>
                  <a:pt x="2537468" y="588004"/>
                  <a:pt x="2537468" y="588004"/>
                </a:cubicBezTo>
                <a:cubicBezTo>
                  <a:pt x="2548989" y="588004"/>
                  <a:pt x="2548989" y="588004"/>
                  <a:pt x="2548989" y="588004"/>
                </a:cubicBezTo>
                <a:cubicBezTo>
                  <a:pt x="2548989" y="581519"/>
                  <a:pt x="2548989" y="581519"/>
                  <a:pt x="2548989" y="581519"/>
                </a:cubicBezTo>
                <a:cubicBezTo>
                  <a:pt x="2557630" y="581519"/>
                  <a:pt x="2557630" y="581519"/>
                  <a:pt x="2557630" y="581519"/>
                </a:cubicBezTo>
                <a:cubicBezTo>
                  <a:pt x="2557630" y="551254"/>
                  <a:pt x="2557630" y="551254"/>
                  <a:pt x="2557630" y="551254"/>
                </a:cubicBezTo>
                <a:cubicBezTo>
                  <a:pt x="2563390" y="551254"/>
                  <a:pt x="2563390" y="551254"/>
                  <a:pt x="2563390" y="551254"/>
                </a:cubicBezTo>
                <a:cubicBezTo>
                  <a:pt x="2563390" y="542607"/>
                  <a:pt x="2563390" y="542607"/>
                  <a:pt x="2563390" y="542607"/>
                </a:cubicBezTo>
                <a:cubicBezTo>
                  <a:pt x="2572031" y="542607"/>
                  <a:pt x="2572031" y="542607"/>
                  <a:pt x="2572031" y="542607"/>
                </a:cubicBezTo>
                <a:cubicBezTo>
                  <a:pt x="2572031" y="512342"/>
                  <a:pt x="2572031" y="512342"/>
                  <a:pt x="2572031" y="512342"/>
                </a:cubicBezTo>
                <a:cubicBezTo>
                  <a:pt x="2609474" y="512342"/>
                  <a:pt x="2609474" y="512342"/>
                  <a:pt x="2609474" y="512342"/>
                </a:cubicBezTo>
                <a:cubicBezTo>
                  <a:pt x="2609474" y="499371"/>
                  <a:pt x="2609474" y="499371"/>
                  <a:pt x="2609474" y="499371"/>
                </a:cubicBezTo>
                <a:cubicBezTo>
                  <a:pt x="2652677" y="499371"/>
                  <a:pt x="2652677" y="499371"/>
                  <a:pt x="2652677" y="499371"/>
                </a:cubicBezTo>
                <a:cubicBezTo>
                  <a:pt x="2652677" y="490724"/>
                  <a:pt x="2652677" y="490724"/>
                  <a:pt x="2652677" y="490724"/>
                </a:cubicBezTo>
                <a:cubicBezTo>
                  <a:pt x="2678599" y="490724"/>
                  <a:pt x="2678599" y="490724"/>
                  <a:pt x="2678599" y="490724"/>
                </a:cubicBezTo>
                <a:cubicBezTo>
                  <a:pt x="2678599" y="499371"/>
                  <a:pt x="2678599" y="499371"/>
                  <a:pt x="2678599" y="499371"/>
                </a:cubicBezTo>
                <a:cubicBezTo>
                  <a:pt x="2684359" y="499371"/>
                  <a:pt x="2684359" y="499371"/>
                  <a:pt x="2684359" y="499371"/>
                </a:cubicBezTo>
                <a:cubicBezTo>
                  <a:pt x="2684359" y="495048"/>
                  <a:pt x="2684359" y="495048"/>
                  <a:pt x="2684359" y="495048"/>
                </a:cubicBezTo>
                <a:cubicBezTo>
                  <a:pt x="2698760" y="495048"/>
                  <a:pt x="2698760" y="495048"/>
                  <a:pt x="2698760" y="495048"/>
                </a:cubicBezTo>
                <a:cubicBezTo>
                  <a:pt x="2698760" y="499371"/>
                  <a:pt x="2698760" y="499371"/>
                  <a:pt x="2698760" y="499371"/>
                </a:cubicBezTo>
                <a:cubicBezTo>
                  <a:pt x="2707401" y="499371"/>
                  <a:pt x="2707401" y="499371"/>
                  <a:pt x="2707401" y="499371"/>
                </a:cubicBezTo>
                <a:cubicBezTo>
                  <a:pt x="2707401" y="490724"/>
                  <a:pt x="2707401" y="490724"/>
                  <a:pt x="2707401" y="490724"/>
                </a:cubicBezTo>
                <a:cubicBezTo>
                  <a:pt x="2727562" y="490724"/>
                  <a:pt x="2727562" y="490724"/>
                  <a:pt x="2727562" y="490724"/>
                </a:cubicBezTo>
                <a:cubicBezTo>
                  <a:pt x="2727562" y="499371"/>
                  <a:pt x="2727562" y="499371"/>
                  <a:pt x="2727562" y="499371"/>
                </a:cubicBezTo>
                <a:cubicBezTo>
                  <a:pt x="2759245" y="499371"/>
                  <a:pt x="2759245" y="499371"/>
                  <a:pt x="2759245" y="499371"/>
                </a:cubicBezTo>
                <a:cubicBezTo>
                  <a:pt x="2759245" y="514504"/>
                  <a:pt x="2759245" y="514504"/>
                  <a:pt x="2759245" y="514504"/>
                </a:cubicBezTo>
                <a:cubicBezTo>
                  <a:pt x="2779406" y="514504"/>
                  <a:pt x="2779406" y="514504"/>
                  <a:pt x="2779406" y="514504"/>
                </a:cubicBezTo>
                <a:cubicBezTo>
                  <a:pt x="2779406" y="596652"/>
                  <a:pt x="2779406" y="596652"/>
                  <a:pt x="2779406" y="596652"/>
                </a:cubicBezTo>
                <a:cubicBezTo>
                  <a:pt x="2788046" y="596652"/>
                  <a:pt x="2788046" y="596652"/>
                  <a:pt x="2788046" y="596652"/>
                </a:cubicBezTo>
                <a:cubicBezTo>
                  <a:pt x="2788046" y="564225"/>
                  <a:pt x="2788046" y="564225"/>
                  <a:pt x="2788046" y="564225"/>
                </a:cubicBezTo>
                <a:cubicBezTo>
                  <a:pt x="2842771" y="564225"/>
                  <a:pt x="2842771" y="564225"/>
                  <a:pt x="2842771" y="564225"/>
                </a:cubicBezTo>
                <a:cubicBezTo>
                  <a:pt x="2842771" y="596652"/>
                  <a:pt x="2842771" y="596652"/>
                  <a:pt x="2842771" y="596652"/>
                </a:cubicBezTo>
                <a:cubicBezTo>
                  <a:pt x="2848531" y="596652"/>
                  <a:pt x="2848531" y="596652"/>
                  <a:pt x="2848531" y="596652"/>
                </a:cubicBezTo>
                <a:cubicBezTo>
                  <a:pt x="2848531" y="683123"/>
                  <a:pt x="2848531" y="683123"/>
                  <a:pt x="2848531" y="683123"/>
                </a:cubicBezTo>
                <a:cubicBezTo>
                  <a:pt x="2857172" y="680961"/>
                  <a:pt x="2857172" y="680961"/>
                  <a:pt x="2857172" y="680961"/>
                </a:cubicBezTo>
                <a:cubicBezTo>
                  <a:pt x="2860052" y="611784"/>
                  <a:pt x="2860052" y="611784"/>
                  <a:pt x="2860052" y="611784"/>
                </a:cubicBezTo>
                <a:cubicBezTo>
                  <a:pt x="2862932" y="680961"/>
                  <a:pt x="2862932" y="680961"/>
                  <a:pt x="2862932" y="680961"/>
                </a:cubicBezTo>
                <a:cubicBezTo>
                  <a:pt x="2871573" y="683123"/>
                  <a:pt x="2871573" y="683123"/>
                  <a:pt x="2871573" y="683123"/>
                </a:cubicBezTo>
                <a:cubicBezTo>
                  <a:pt x="2880213" y="724196"/>
                  <a:pt x="2880213" y="724196"/>
                  <a:pt x="2880213" y="724196"/>
                </a:cubicBezTo>
                <a:cubicBezTo>
                  <a:pt x="2903255" y="735005"/>
                  <a:pt x="2903255" y="735005"/>
                  <a:pt x="2903255" y="735005"/>
                </a:cubicBezTo>
                <a:cubicBezTo>
                  <a:pt x="2903255" y="717711"/>
                  <a:pt x="2903255" y="717711"/>
                  <a:pt x="2903255" y="717711"/>
                </a:cubicBezTo>
                <a:cubicBezTo>
                  <a:pt x="2911896" y="717711"/>
                  <a:pt x="2911896" y="717711"/>
                  <a:pt x="2911896" y="717711"/>
                </a:cubicBezTo>
                <a:cubicBezTo>
                  <a:pt x="2911896" y="706902"/>
                  <a:pt x="2911896" y="706902"/>
                  <a:pt x="2911896" y="706902"/>
                </a:cubicBezTo>
                <a:cubicBezTo>
                  <a:pt x="2981021" y="706902"/>
                  <a:pt x="2981021" y="706902"/>
                  <a:pt x="2981021" y="706902"/>
                </a:cubicBezTo>
                <a:cubicBezTo>
                  <a:pt x="2981021" y="711226"/>
                  <a:pt x="2981021" y="711226"/>
                  <a:pt x="2981021" y="711226"/>
                </a:cubicBezTo>
                <a:cubicBezTo>
                  <a:pt x="2989662" y="711226"/>
                  <a:pt x="2989662" y="711226"/>
                  <a:pt x="2989662" y="711226"/>
                </a:cubicBezTo>
                <a:cubicBezTo>
                  <a:pt x="2989662" y="698255"/>
                  <a:pt x="2989662" y="698255"/>
                  <a:pt x="2989662" y="698255"/>
                </a:cubicBezTo>
                <a:cubicBezTo>
                  <a:pt x="3001182" y="698255"/>
                  <a:pt x="3001182" y="698255"/>
                  <a:pt x="3001182" y="698255"/>
                </a:cubicBezTo>
                <a:cubicBezTo>
                  <a:pt x="3001182" y="713388"/>
                  <a:pt x="3001182" y="713388"/>
                  <a:pt x="3001182" y="713388"/>
                </a:cubicBezTo>
                <a:cubicBezTo>
                  <a:pt x="3006943" y="713388"/>
                  <a:pt x="3006943" y="713388"/>
                  <a:pt x="3006943" y="713388"/>
                </a:cubicBezTo>
                <a:cubicBezTo>
                  <a:pt x="3006943" y="696093"/>
                  <a:pt x="3006943" y="696093"/>
                  <a:pt x="3006943" y="696093"/>
                </a:cubicBezTo>
                <a:cubicBezTo>
                  <a:pt x="3021343" y="696093"/>
                  <a:pt x="3021343" y="696093"/>
                  <a:pt x="3021343" y="696093"/>
                </a:cubicBezTo>
                <a:cubicBezTo>
                  <a:pt x="3021343" y="687446"/>
                  <a:pt x="3021343" y="687446"/>
                  <a:pt x="3021343" y="687446"/>
                </a:cubicBezTo>
                <a:cubicBezTo>
                  <a:pt x="3047266" y="687446"/>
                  <a:pt x="3047266" y="687446"/>
                  <a:pt x="3047266" y="687446"/>
                </a:cubicBezTo>
                <a:cubicBezTo>
                  <a:pt x="3047266" y="665828"/>
                  <a:pt x="3047266" y="665828"/>
                  <a:pt x="3047266" y="665828"/>
                </a:cubicBezTo>
                <a:cubicBezTo>
                  <a:pt x="3055906" y="663667"/>
                  <a:pt x="3055906" y="663667"/>
                  <a:pt x="3055906" y="663667"/>
                </a:cubicBezTo>
                <a:cubicBezTo>
                  <a:pt x="3055906" y="659343"/>
                  <a:pt x="3055906" y="659343"/>
                  <a:pt x="3055906" y="659343"/>
                </a:cubicBezTo>
                <a:cubicBezTo>
                  <a:pt x="3078948" y="659343"/>
                  <a:pt x="3078948" y="659343"/>
                  <a:pt x="3078948" y="659343"/>
                </a:cubicBezTo>
                <a:cubicBezTo>
                  <a:pt x="3078948" y="646372"/>
                  <a:pt x="3078948" y="646372"/>
                  <a:pt x="3078948" y="646372"/>
                </a:cubicBezTo>
                <a:cubicBezTo>
                  <a:pt x="3090469" y="646372"/>
                  <a:pt x="3090469" y="646372"/>
                  <a:pt x="3090469" y="646372"/>
                </a:cubicBezTo>
                <a:cubicBezTo>
                  <a:pt x="3090469" y="607460"/>
                  <a:pt x="3090469" y="607460"/>
                  <a:pt x="3090469" y="607460"/>
                </a:cubicBezTo>
                <a:cubicBezTo>
                  <a:pt x="3110630" y="607460"/>
                  <a:pt x="3110630" y="607460"/>
                  <a:pt x="3110630" y="607460"/>
                </a:cubicBezTo>
                <a:cubicBezTo>
                  <a:pt x="3110630" y="603137"/>
                  <a:pt x="3110630" y="603137"/>
                  <a:pt x="3110630" y="603137"/>
                </a:cubicBezTo>
                <a:cubicBezTo>
                  <a:pt x="3122151" y="603137"/>
                  <a:pt x="3122151" y="603137"/>
                  <a:pt x="3122151" y="603137"/>
                </a:cubicBezTo>
                <a:cubicBezTo>
                  <a:pt x="3122151" y="555578"/>
                  <a:pt x="3122151" y="555578"/>
                  <a:pt x="3122151" y="555578"/>
                </a:cubicBezTo>
                <a:cubicBezTo>
                  <a:pt x="3148073" y="555578"/>
                  <a:pt x="3148073" y="555578"/>
                  <a:pt x="3148073" y="555578"/>
                </a:cubicBezTo>
                <a:cubicBezTo>
                  <a:pt x="3148073" y="536122"/>
                  <a:pt x="3148073" y="536122"/>
                  <a:pt x="3148073" y="536122"/>
                </a:cubicBezTo>
                <a:cubicBezTo>
                  <a:pt x="3197037" y="536122"/>
                  <a:pt x="3197037" y="536122"/>
                  <a:pt x="3197037" y="536122"/>
                </a:cubicBezTo>
                <a:cubicBezTo>
                  <a:pt x="3197037" y="557740"/>
                  <a:pt x="3197037" y="557740"/>
                  <a:pt x="3197037" y="557740"/>
                </a:cubicBezTo>
                <a:cubicBezTo>
                  <a:pt x="3234480" y="557740"/>
                  <a:pt x="3234480" y="557740"/>
                  <a:pt x="3234480" y="557740"/>
                </a:cubicBezTo>
                <a:cubicBezTo>
                  <a:pt x="3234480" y="605299"/>
                  <a:pt x="3234480" y="605299"/>
                  <a:pt x="3234480" y="605299"/>
                </a:cubicBezTo>
                <a:cubicBezTo>
                  <a:pt x="3251761" y="605299"/>
                  <a:pt x="3251761" y="605299"/>
                  <a:pt x="3251761" y="605299"/>
                </a:cubicBezTo>
                <a:cubicBezTo>
                  <a:pt x="3251761" y="711226"/>
                  <a:pt x="3251761" y="711226"/>
                  <a:pt x="3251761" y="711226"/>
                </a:cubicBezTo>
                <a:cubicBezTo>
                  <a:pt x="3260401" y="711226"/>
                  <a:pt x="3260401" y="711226"/>
                  <a:pt x="3260401" y="711226"/>
                </a:cubicBezTo>
                <a:cubicBezTo>
                  <a:pt x="3271922" y="683123"/>
                  <a:pt x="3271922" y="683123"/>
                  <a:pt x="3271922" y="683123"/>
                </a:cubicBezTo>
                <a:cubicBezTo>
                  <a:pt x="3280563" y="696093"/>
                  <a:pt x="3280563" y="696093"/>
                  <a:pt x="3280563" y="696093"/>
                </a:cubicBezTo>
                <a:cubicBezTo>
                  <a:pt x="3277683" y="696093"/>
                  <a:pt x="3277683" y="696093"/>
                  <a:pt x="3277683" y="696093"/>
                </a:cubicBezTo>
                <a:cubicBezTo>
                  <a:pt x="3277683" y="711226"/>
                  <a:pt x="3277683" y="711226"/>
                  <a:pt x="3277683" y="711226"/>
                </a:cubicBezTo>
                <a:cubicBezTo>
                  <a:pt x="3289203" y="711226"/>
                  <a:pt x="3289203" y="711226"/>
                  <a:pt x="3289203" y="711226"/>
                </a:cubicBezTo>
                <a:cubicBezTo>
                  <a:pt x="3289203" y="743652"/>
                  <a:pt x="3289203" y="743652"/>
                  <a:pt x="3289203" y="743652"/>
                </a:cubicBezTo>
                <a:cubicBezTo>
                  <a:pt x="3300724" y="743652"/>
                  <a:pt x="3300724" y="743652"/>
                  <a:pt x="3300724" y="743652"/>
                </a:cubicBezTo>
                <a:cubicBezTo>
                  <a:pt x="3300724" y="767432"/>
                  <a:pt x="3300724" y="767432"/>
                  <a:pt x="3300724" y="767432"/>
                </a:cubicBezTo>
                <a:cubicBezTo>
                  <a:pt x="3320885" y="767432"/>
                  <a:pt x="3320885" y="767432"/>
                  <a:pt x="3320885" y="767432"/>
                </a:cubicBezTo>
                <a:cubicBezTo>
                  <a:pt x="3320885" y="758785"/>
                  <a:pt x="3320885" y="758785"/>
                  <a:pt x="3320885" y="758785"/>
                </a:cubicBezTo>
                <a:cubicBezTo>
                  <a:pt x="3343927" y="758785"/>
                  <a:pt x="3343927" y="758785"/>
                  <a:pt x="3343927" y="758785"/>
                </a:cubicBezTo>
                <a:cubicBezTo>
                  <a:pt x="3343927" y="735005"/>
                  <a:pt x="3343927" y="735005"/>
                  <a:pt x="3343927" y="735005"/>
                </a:cubicBezTo>
                <a:cubicBezTo>
                  <a:pt x="3398652" y="735005"/>
                  <a:pt x="3398652" y="735005"/>
                  <a:pt x="3398652" y="735005"/>
                </a:cubicBezTo>
                <a:cubicBezTo>
                  <a:pt x="3398652" y="741491"/>
                  <a:pt x="3398652" y="741491"/>
                  <a:pt x="3398652" y="741491"/>
                </a:cubicBezTo>
                <a:cubicBezTo>
                  <a:pt x="3404412" y="741491"/>
                  <a:pt x="3404412" y="741491"/>
                  <a:pt x="3404412" y="741491"/>
                </a:cubicBezTo>
                <a:cubicBezTo>
                  <a:pt x="3404412" y="743652"/>
                  <a:pt x="3404412" y="743652"/>
                  <a:pt x="3404412" y="743652"/>
                </a:cubicBezTo>
                <a:cubicBezTo>
                  <a:pt x="3407292" y="743652"/>
                  <a:pt x="3407292" y="743652"/>
                  <a:pt x="3407292" y="743652"/>
                </a:cubicBezTo>
                <a:cubicBezTo>
                  <a:pt x="3407292" y="735005"/>
                  <a:pt x="3407292" y="735005"/>
                  <a:pt x="3407292" y="735005"/>
                </a:cubicBezTo>
                <a:cubicBezTo>
                  <a:pt x="3418813" y="735005"/>
                  <a:pt x="3418813" y="735005"/>
                  <a:pt x="3418813" y="735005"/>
                </a:cubicBezTo>
                <a:cubicBezTo>
                  <a:pt x="3418813" y="752300"/>
                  <a:pt x="3418813" y="752300"/>
                  <a:pt x="3418813" y="752300"/>
                </a:cubicBezTo>
                <a:cubicBezTo>
                  <a:pt x="3427454" y="752300"/>
                  <a:pt x="3427454" y="752300"/>
                  <a:pt x="3427454" y="752300"/>
                </a:cubicBezTo>
                <a:cubicBezTo>
                  <a:pt x="3427454" y="743652"/>
                  <a:pt x="3427454" y="743652"/>
                  <a:pt x="3427454" y="743652"/>
                </a:cubicBezTo>
                <a:cubicBezTo>
                  <a:pt x="3438974" y="743652"/>
                  <a:pt x="3438974" y="743652"/>
                  <a:pt x="3438974" y="743652"/>
                </a:cubicBezTo>
                <a:cubicBezTo>
                  <a:pt x="3438974" y="719873"/>
                  <a:pt x="3438974" y="719873"/>
                  <a:pt x="3438974" y="719873"/>
                </a:cubicBezTo>
                <a:cubicBezTo>
                  <a:pt x="3482178" y="719873"/>
                  <a:pt x="3482178" y="719873"/>
                  <a:pt x="3482178" y="719873"/>
                </a:cubicBezTo>
                <a:cubicBezTo>
                  <a:pt x="3482178" y="726358"/>
                  <a:pt x="3482178" y="726358"/>
                  <a:pt x="3482178" y="726358"/>
                </a:cubicBezTo>
                <a:cubicBezTo>
                  <a:pt x="3490818" y="726358"/>
                  <a:pt x="3490818" y="726358"/>
                  <a:pt x="3490818" y="726358"/>
                </a:cubicBezTo>
                <a:cubicBezTo>
                  <a:pt x="3490818" y="713388"/>
                  <a:pt x="3490818" y="713388"/>
                  <a:pt x="3490818" y="713388"/>
                </a:cubicBezTo>
                <a:cubicBezTo>
                  <a:pt x="3513860" y="713388"/>
                  <a:pt x="3513860" y="713388"/>
                  <a:pt x="3513860" y="713388"/>
                </a:cubicBezTo>
                <a:cubicBezTo>
                  <a:pt x="3513860" y="687446"/>
                  <a:pt x="3513860" y="687446"/>
                  <a:pt x="3513860" y="687446"/>
                </a:cubicBezTo>
                <a:cubicBezTo>
                  <a:pt x="3534022" y="687446"/>
                  <a:pt x="3534022" y="687446"/>
                  <a:pt x="3534022" y="687446"/>
                </a:cubicBezTo>
                <a:cubicBezTo>
                  <a:pt x="3534022" y="696093"/>
                  <a:pt x="3534022" y="696093"/>
                  <a:pt x="3534022" y="696093"/>
                </a:cubicBezTo>
                <a:cubicBezTo>
                  <a:pt x="3545542" y="696093"/>
                  <a:pt x="3545542" y="696093"/>
                  <a:pt x="3545542" y="696093"/>
                </a:cubicBezTo>
                <a:cubicBezTo>
                  <a:pt x="3545542" y="672314"/>
                  <a:pt x="3545542" y="672314"/>
                  <a:pt x="3545542" y="672314"/>
                </a:cubicBezTo>
                <a:cubicBezTo>
                  <a:pt x="3565703" y="672314"/>
                  <a:pt x="3565703" y="672314"/>
                  <a:pt x="3565703" y="672314"/>
                </a:cubicBezTo>
                <a:cubicBezTo>
                  <a:pt x="3565703" y="687446"/>
                  <a:pt x="3565703" y="687446"/>
                  <a:pt x="3565703" y="687446"/>
                </a:cubicBezTo>
                <a:cubicBezTo>
                  <a:pt x="3597386" y="687446"/>
                  <a:pt x="3597386" y="687446"/>
                  <a:pt x="3597386" y="687446"/>
                </a:cubicBezTo>
                <a:cubicBezTo>
                  <a:pt x="3597386" y="678799"/>
                  <a:pt x="3597386" y="678799"/>
                  <a:pt x="3597386" y="678799"/>
                </a:cubicBezTo>
                <a:cubicBezTo>
                  <a:pt x="3620427" y="678799"/>
                  <a:pt x="3620427" y="678799"/>
                  <a:pt x="3620427" y="678799"/>
                </a:cubicBezTo>
                <a:cubicBezTo>
                  <a:pt x="3620427" y="687446"/>
                  <a:pt x="3620427" y="687446"/>
                  <a:pt x="3620427" y="687446"/>
                </a:cubicBezTo>
                <a:cubicBezTo>
                  <a:pt x="3629068" y="687446"/>
                  <a:pt x="3629068" y="687446"/>
                  <a:pt x="3629068" y="687446"/>
                </a:cubicBezTo>
                <a:cubicBezTo>
                  <a:pt x="3629068" y="702579"/>
                  <a:pt x="3629068" y="702579"/>
                  <a:pt x="3629068" y="702579"/>
                </a:cubicBezTo>
                <a:cubicBezTo>
                  <a:pt x="3640589" y="702579"/>
                  <a:pt x="3640589" y="702579"/>
                  <a:pt x="3640589" y="702579"/>
                </a:cubicBezTo>
                <a:cubicBezTo>
                  <a:pt x="3640589" y="713388"/>
                  <a:pt x="3640589" y="713388"/>
                  <a:pt x="3640589" y="713388"/>
                </a:cubicBezTo>
                <a:cubicBezTo>
                  <a:pt x="3703954" y="713388"/>
                  <a:pt x="3703954" y="713388"/>
                  <a:pt x="3703954" y="713388"/>
                </a:cubicBezTo>
                <a:cubicBezTo>
                  <a:pt x="3703954" y="743652"/>
                  <a:pt x="3703954" y="743652"/>
                  <a:pt x="3703954" y="743652"/>
                </a:cubicBezTo>
                <a:cubicBezTo>
                  <a:pt x="3726996" y="743652"/>
                  <a:pt x="3726996" y="743652"/>
                  <a:pt x="3726996" y="743652"/>
                </a:cubicBezTo>
                <a:cubicBezTo>
                  <a:pt x="3726996" y="735005"/>
                  <a:pt x="3726996" y="735005"/>
                  <a:pt x="3726996" y="735005"/>
                </a:cubicBezTo>
                <a:cubicBezTo>
                  <a:pt x="3790360" y="735005"/>
                  <a:pt x="3790360" y="735005"/>
                  <a:pt x="3790360" y="735005"/>
                </a:cubicBezTo>
                <a:cubicBezTo>
                  <a:pt x="3790360" y="724196"/>
                  <a:pt x="3790360" y="724196"/>
                  <a:pt x="3790360" y="724196"/>
                </a:cubicBezTo>
                <a:cubicBezTo>
                  <a:pt x="3801881" y="719873"/>
                  <a:pt x="3801881" y="719873"/>
                  <a:pt x="3801881" y="719873"/>
                </a:cubicBezTo>
                <a:cubicBezTo>
                  <a:pt x="3801881" y="687446"/>
                  <a:pt x="3801881" y="687446"/>
                  <a:pt x="3801881" y="687446"/>
                </a:cubicBezTo>
                <a:cubicBezTo>
                  <a:pt x="3822042" y="687446"/>
                  <a:pt x="3822042" y="687446"/>
                  <a:pt x="3822042" y="687446"/>
                </a:cubicBezTo>
                <a:cubicBezTo>
                  <a:pt x="3830683" y="706902"/>
                  <a:pt x="3830683" y="706902"/>
                  <a:pt x="3830683" y="706902"/>
                </a:cubicBezTo>
                <a:cubicBezTo>
                  <a:pt x="3833564" y="700417"/>
                  <a:pt x="3833564" y="700417"/>
                  <a:pt x="3833564" y="700417"/>
                </a:cubicBezTo>
                <a:cubicBezTo>
                  <a:pt x="3850845" y="698255"/>
                  <a:pt x="3850845" y="698255"/>
                  <a:pt x="3850845" y="698255"/>
                </a:cubicBezTo>
                <a:cubicBezTo>
                  <a:pt x="3847965" y="609622"/>
                  <a:pt x="3847965" y="609622"/>
                  <a:pt x="3847965" y="609622"/>
                </a:cubicBezTo>
                <a:cubicBezTo>
                  <a:pt x="3865245" y="611784"/>
                  <a:pt x="3865245" y="611784"/>
                  <a:pt x="3865245" y="611784"/>
                </a:cubicBezTo>
                <a:cubicBezTo>
                  <a:pt x="3865245" y="471268"/>
                  <a:pt x="3865245" y="471268"/>
                  <a:pt x="3865245" y="471268"/>
                </a:cubicBezTo>
                <a:cubicBezTo>
                  <a:pt x="3891168" y="471268"/>
                  <a:pt x="3891168" y="471268"/>
                  <a:pt x="3891168" y="471268"/>
                </a:cubicBezTo>
                <a:cubicBezTo>
                  <a:pt x="3891168" y="356694"/>
                  <a:pt x="3891168" y="356694"/>
                  <a:pt x="3891168" y="356694"/>
                </a:cubicBezTo>
                <a:cubicBezTo>
                  <a:pt x="3896928" y="350209"/>
                  <a:pt x="3896928" y="350209"/>
                  <a:pt x="3896928" y="350209"/>
                </a:cubicBezTo>
                <a:cubicBezTo>
                  <a:pt x="3896928" y="326429"/>
                  <a:pt x="3896928" y="326429"/>
                  <a:pt x="3896928" y="326429"/>
                </a:cubicBezTo>
                <a:cubicBezTo>
                  <a:pt x="3919969" y="326429"/>
                  <a:pt x="3919969" y="326429"/>
                  <a:pt x="3919969" y="326429"/>
                </a:cubicBezTo>
                <a:cubicBezTo>
                  <a:pt x="3974694" y="246443"/>
                  <a:pt x="3974694" y="246443"/>
                  <a:pt x="3974694" y="246443"/>
                </a:cubicBezTo>
                <a:cubicBezTo>
                  <a:pt x="3977574" y="1"/>
                  <a:pt x="3977574" y="1"/>
                  <a:pt x="3977574" y="1"/>
                </a:cubicBezTo>
                <a:cubicBezTo>
                  <a:pt x="3983335" y="246443"/>
                  <a:pt x="3983335" y="246443"/>
                  <a:pt x="3983335" y="246443"/>
                </a:cubicBezTo>
                <a:cubicBezTo>
                  <a:pt x="4035178" y="328591"/>
                  <a:pt x="4035178" y="328591"/>
                  <a:pt x="4035178" y="328591"/>
                </a:cubicBezTo>
                <a:cubicBezTo>
                  <a:pt x="4058220" y="328591"/>
                  <a:pt x="4058220" y="328591"/>
                  <a:pt x="4058220" y="328591"/>
                </a:cubicBezTo>
                <a:cubicBezTo>
                  <a:pt x="4058220" y="354532"/>
                  <a:pt x="4058220" y="354532"/>
                  <a:pt x="4058220" y="354532"/>
                </a:cubicBezTo>
                <a:cubicBezTo>
                  <a:pt x="4063981" y="356694"/>
                  <a:pt x="4063981" y="356694"/>
                  <a:pt x="4063981" y="356694"/>
                </a:cubicBezTo>
                <a:cubicBezTo>
                  <a:pt x="4063981" y="471268"/>
                  <a:pt x="4063981" y="471268"/>
                  <a:pt x="4063981" y="471268"/>
                </a:cubicBezTo>
                <a:cubicBezTo>
                  <a:pt x="4084142" y="471268"/>
                  <a:pt x="4084142" y="471268"/>
                  <a:pt x="4084142" y="471268"/>
                </a:cubicBezTo>
                <a:cubicBezTo>
                  <a:pt x="4084142" y="607460"/>
                  <a:pt x="4084142" y="607460"/>
                  <a:pt x="4084142" y="607460"/>
                </a:cubicBezTo>
                <a:cubicBezTo>
                  <a:pt x="4107184" y="607460"/>
                  <a:pt x="4107184" y="607460"/>
                  <a:pt x="4107184" y="607460"/>
                </a:cubicBezTo>
                <a:cubicBezTo>
                  <a:pt x="4107184" y="730682"/>
                  <a:pt x="4107184" y="730682"/>
                  <a:pt x="4107184" y="730682"/>
                </a:cubicBezTo>
                <a:cubicBezTo>
                  <a:pt x="4144626" y="728520"/>
                  <a:pt x="4144626" y="728520"/>
                  <a:pt x="4144626" y="728520"/>
                </a:cubicBezTo>
                <a:cubicBezTo>
                  <a:pt x="4150387" y="717711"/>
                  <a:pt x="4150387" y="717711"/>
                  <a:pt x="4150387" y="717711"/>
                </a:cubicBezTo>
                <a:cubicBezTo>
                  <a:pt x="4170548" y="715549"/>
                  <a:pt x="4170548" y="715549"/>
                  <a:pt x="4170548" y="715549"/>
                </a:cubicBezTo>
                <a:cubicBezTo>
                  <a:pt x="4176309" y="724196"/>
                  <a:pt x="4176309" y="724196"/>
                  <a:pt x="4176309" y="724196"/>
                </a:cubicBezTo>
                <a:cubicBezTo>
                  <a:pt x="4205111" y="724196"/>
                  <a:pt x="4205111" y="724196"/>
                  <a:pt x="4205111" y="724196"/>
                </a:cubicBezTo>
                <a:lnTo>
                  <a:pt x="4205111" y="726591"/>
                </a:lnTo>
                <a:lnTo>
                  <a:pt x="4207550" y="712285"/>
                </a:lnTo>
                <a:cubicBezTo>
                  <a:pt x="4209221" y="702478"/>
                  <a:pt x="4211450" y="689402"/>
                  <a:pt x="4214422" y="671967"/>
                </a:cubicBezTo>
                <a:cubicBezTo>
                  <a:pt x="4214422" y="671967"/>
                  <a:pt x="4214422" y="671967"/>
                  <a:pt x="4208478" y="667318"/>
                </a:cubicBezTo>
                <a:cubicBezTo>
                  <a:pt x="4208478" y="667318"/>
                  <a:pt x="4208478" y="667318"/>
                  <a:pt x="4208478" y="660344"/>
                </a:cubicBezTo>
                <a:cubicBezTo>
                  <a:pt x="4208478" y="660344"/>
                  <a:pt x="4208478" y="660344"/>
                  <a:pt x="4217394" y="655694"/>
                </a:cubicBezTo>
                <a:cubicBezTo>
                  <a:pt x="4217394" y="655694"/>
                  <a:pt x="4217394" y="655694"/>
                  <a:pt x="4220366" y="641747"/>
                </a:cubicBezTo>
                <a:cubicBezTo>
                  <a:pt x="4220366" y="641747"/>
                  <a:pt x="4220366" y="641747"/>
                  <a:pt x="4226312" y="655694"/>
                </a:cubicBezTo>
                <a:cubicBezTo>
                  <a:pt x="4226312" y="655694"/>
                  <a:pt x="4226312" y="655694"/>
                  <a:pt x="4232255" y="660344"/>
                </a:cubicBezTo>
                <a:cubicBezTo>
                  <a:pt x="4232255" y="660344"/>
                  <a:pt x="4232255" y="660344"/>
                  <a:pt x="4232255" y="669642"/>
                </a:cubicBezTo>
                <a:cubicBezTo>
                  <a:pt x="4232255" y="669642"/>
                  <a:pt x="4232255" y="669642"/>
                  <a:pt x="4226312" y="671967"/>
                </a:cubicBezTo>
                <a:cubicBezTo>
                  <a:pt x="4226312" y="671967"/>
                  <a:pt x="4226312" y="671967"/>
                  <a:pt x="4241171" y="739382"/>
                </a:cubicBezTo>
                <a:cubicBezTo>
                  <a:pt x="4241171" y="739382"/>
                  <a:pt x="4241171" y="739382"/>
                  <a:pt x="4253059" y="739382"/>
                </a:cubicBezTo>
                <a:cubicBezTo>
                  <a:pt x="4253059" y="739382"/>
                  <a:pt x="4253059" y="739382"/>
                  <a:pt x="4261975" y="771927"/>
                </a:cubicBezTo>
                <a:cubicBezTo>
                  <a:pt x="4261975" y="771927"/>
                  <a:pt x="4261975" y="771927"/>
                  <a:pt x="4306555" y="778901"/>
                </a:cubicBezTo>
                <a:cubicBezTo>
                  <a:pt x="4306555" y="778901"/>
                  <a:pt x="4306555" y="778901"/>
                  <a:pt x="4306555" y="739382"/>
                </a:cubicBezTo>
                <a:cubicBezTo>
                  <a:pt x="4306555" y="739382"/>
                  <a:pt x="4306555" y="739382"/>
                  <a:pt x="4380856" y="739382"/>
                </a:cubicBezTo>
                <a:cubicBezTo>
                  <a:pt x="4380856" y="739382"/>
                  <a:pt x="4380856" y="739382"/>
                  <a:pt x="4410576" y="755654"/>
                </a:cubicBezTo>
                <a:cubicBezTo>
                  <a:pt x="4410576" y="755654"/>
                  <a:pt x="4410576" y="755654"/>
                  <a:pt x="4425436" y="755654"/>
                </a:cubicBezTo>
                <a:cubicBezTo>
                  <a:pt x="4425436" y="755654"/>
                  <a:pt x="4425436" y="755654"/>
                  <a:pt x="4440296" y="739382"/>
                </a:cubicBezTo>
                <a:cubicBezTo>
                  <a:pt x="4440296" y="739382"/>
                  <a:pt x="4440296" y="739382"/>
                  <a:pt x="4461100" y="739382"/>
                </a:cubicBezTo>
                <a:cubicBezTo>
                  <a:pt x="4461100" y="739382"/>
                  <a:pt x="4461100" y="739382"/>
                  <a:pt x="4461100" y="804472"/>
                </a:cubicBezTo>
                <a:cubicBezTo>
                  <a:pt x="4461100" y="804472"/>
                  <a:pt x="4461100" y="804472"/>
                  <a:pt x="4472988" y="806797"/>
                </a:cubicBezTo>
                <a:cubicBezTo>
                  <a:pt x="4472988" y="806797"/>
                  <a:pt x="4472988" y="806797"/>
                  <a:pt x="4472988" y="797498"/>
                </a:cubicBezTo>
                <a:cubicBezTo>
                  <a:pt x="4472988" y="797498"/>
                  <a:pt x="4472988" y="797498"/>
                  <a:pt x="4505680" y="797498"/>
                </a:cubicBezTo>
                <a:cubicBezTo>
                  <a:pt x="4505680" y="797498"/>
                  <a:pt x="4505680" y="797498"/>
                  <a:pt x="4505680" y="699863"/>
                </a:cubicBezTo>
                <a:cubicBezTo>
                  <a:pt x="4505680" y="699863"/>
                  <a:pt x="4505680" y="699863"/>
                  <a:pt x="4508652" y="697538"/>
                </a:cubicBezTo>
                <a:cubicBezTo>
                  <a:pt x="4508652" y="697538"/>
                  <a:pt x="4508652" y="697538"/>
                  <a:pt x="4577008" y="697538"/>
                </a:cubicBezTo>
                <a:cubicBezTo>
                  <a:pt x="4577008" y="697538"/>
                  <a:pt x="4577008" y="697538"/>
                  <a:pt x="4577008" y="685915"/>
                </a:cubicBezTo>
                <a:cubicBezTo>
                  <a:pt x="4577008" y="685915"/>
                  <a:pt x="4577008" y="685915"/>
                  <a:pt x="4606729" y="685915"/>
                </a:cubicBezTo>
                <a:cubicBezTo>
                  <a:pt x="4606729" y="685915"/>
                  <a:pt x="4606729" y="685915"/>
                  <a:pt x="4606729" y="676616"/>
                </a:cubicBezTo>
                <a:cubicBezTo>
                  <a:pt x="4606729" y="676616"/>
                  <a:pt x="4606729" y="676616"/>
                  <a:pt x="4666169" y="676616"/>
                </a:cubicBezTo>
                <a:cubicBezTo>
                  <a:pt x="4666169" y="676616"/>
                  <a:pt x="4666169" y="676616"/>
                  <a:pt x="4666169" y="697538"/>
                </a:cubicBezTo>
                <a:cubicBezTo>
                  <a:pt x="4666169" y="697538"/>
                  <a:pt x="4666169" y="697538"/>
                  <a:pt x="4689946" y="706837"/>
                </a:cubicBezTo>
                <a:cubicBezTo>
                  <a:pt x="4689946" y="706837"/>
                  <a:pt x="4689946" y="706837"/>
                  <a:pt x="4689946" y="737057"/>
                </a:cubicBezTo>
                <a:cubicBezTo>
                  <a:pt x="4689946" y="737057"/>
                  <a:pt x="4689946" y="737057"/>
                  <a:pt x="4704806" y="741706"/>
                </a:cubicBezTo>
                <a:cubicBezTo>
                  <a:pt x="4704806" y="741706"/>
                  <a:pt x="4704806" y="741706"/>
                  <a:pt x="4704806" y="732408"/>
                </a:cubicBezTo>
                <a:cubicBezTo>
                  <a:pt x="4704806" y="732408"/>
                  <a:pt x="4704806" y="732408"/>
                  <a:pt x="4716694" y="732408"/>
                </a:cubicBezTo>
                <a:cubicBezTo>
                  <a:pt x="4716694" y="732408"/>
                  <a:pt x="4716694" y="732408"/>
                  <a:pt x="4716694" y="725434"/>
                </a:cubicBezTo>
                <a:cubicBezTo>
                  <a:pt x="4716694" y="725434"/>
                  <a:pt x="4716694" y="725434"/>
                  <a:pt x="4704806" y="725434"/>
                </a:cubicBezTo>
                <a:cubicBezTo>
                  <a:pt x="4704806" y="725434"/>
                  <a:pt x="4704806" y="725434"/>
                  <a:pt x="4704806" y="716135"/>
                </a:cubicBezTo>
                <a:cubicBezTo>
                  <a:pt x="4704806" y="716135"/>
                  <a:pt x="4704806" y="716135"/>
                  <a:pt x="4716694" y="716135"/>
                </a:cubicBezTo>
                <a:cubicBezTo>
                  <a:pt x="4716694" y="716135"/>
                  <a:pt x="4716694" y="716135"/>
                  <a:pt x="4716694" y="706837"/>
                </a:cubicBezTo>
                <a:cubicBezTo>
                  <a:pt x="4716694" y="706837"/>
                  <a:pt x="4716694" y="706837"/>
                  <a:pt x="4704806" y="706837"/>
                </a:cubicBezTo>
                <a:cubicBezTo>
                  <a:pt x="4704806" y="706837"/>
                  <a:pt x="4704806" y="706837"/>
                  <a:pt x="4704806" y="697538"/>
                </a:cubicBezTo>
                <a:cubicBezTo>
                  <a:pt x="4704806" y="697538"/>
                  <a:pt x="4704806" y="697538"/>
                  <a:pt x="4716694" y="697538"/>
                </a:cubicBezTo>
                <a:cubicBezTo>
                  <a:pt x="4716694" y="697538"/>
                  <a:pt x="4716694" y="697538"/>
                  <a:pt x="4716694" y="690564"/>
                </a:cubicBezTo>
                <a:cubicBezTo>
                  <a:pt x="4716694" y="690564"/>
                  <a:pt x="4716694" y="690564"/>
                  <a:pt x="4704806" y="690564"/>
                </a:cubicBezTo>
                <a:cubicBezTo>
                  <a:pt x="4704806" y="690564"/>
                  <a:pt x="4704806" y="690564"/>
                  <a:pt x="4704806" y="681266"/>
                </a:cubicBezTo>
                <a:cubicBezTo>
                  <a:pt x="4704806" y="681266"/>
                  <a:pt x="4704806" y="681266"/>
                  <a:pt x="4716694" y="681266"/>
                </a:cubicBezTo>
                <a:cubicBezTo>
                  <a:pt x="4716694" y="681266"/>
                  <a:pt x="4716694" y="681266"/>
                  <a:pt x="4716694" y="671967"/>
                </a:cubicBezTo>
                <a:cubicBezTo>
                  <a:pt x="4716694" y="671967"/>
                  <a:pt x="4716694" y="671967"/>
                  <a:pt x="4704806" y="671967"/>
                </a:cubicBezTo>
                <a:cubicBezTo>
                  <a:pt x="4704806" y="671967"/>
                  <a:pt x="4704806" y="671967"/>
                  <a:pt x="4704806" y="664993"/>
                </a:cubicBezTo>
                <a:cubicBezTo>
                  <a:pt x="4704806" y="664993"/>
                  <a:pt x="4704806" y="664993"/>
                  <a:pt x="4716694" y="664993"/>
                </a:cubicBezTo>
                <a:cubicBezTo>
                  <a:pt x="4716694" y="664993"/>
                  <a:pt x="4716694" y="664993"/>
                  <a:pt x="4716694" y="655694"/>
                </a:cubicBezTo>
                <a:cubicBezTo>
                  <a:pt x="4716694" y="655694"/>
                  <a:pt x="4716694" y="655694"/>
                  <a:pt x="4704806" y="655694"/>
                </a:cubicBezTo>
                <a:cubicBezTo>
                  <a:pt x="4704806" y="655694"/>
                  <a:pt x="4704806" y="655694"/>
                  <a:pt x="4704806" y="646396"/>
                </a:cubicBezTo>
                <a:cubicBezTo>
                  <a:pt x="4704806" y="646396"/>
                  <a:pt x="4704806" y="646396"/>
                  <a:pt x="4716694" y="646396"/>
                </a:cubicBezTo>
                <a:cubicBezTo>
                  <a:pt x="4716694" y="646396"/>
                  <a:pt x="4716694" y="646396"/>
                  <a:pt x="4716694" y="637097"/>
                </a:cubicBezTo>
                <a:cubicBezTo>
                  <a:pt x="4716694" y="637097"/>
                  <a:pt x="4716694" y="637097"/>
                  <a:pt x="4704806" y="637097"/>
                </a:cubicBezTo>
                <a:cubicBezTo>
                  <a:pt x="4704806" y="637097"/>
                  <a:pt x="4704806" y="637097"/>
                  <a:pt x="4704806" y="630123"/>
                </a:cubicBezTo>
                <a:cubicBezTo>
                  <a:pt x="4704806" y="630123"/>
                  <a:pt x="4704806" y="630123"/>
                  <a:pt x="4716694" y="630123"/>
                </a:cubicBezTo>
                <a:cubicBezTo>
                  <a:pt x="4716694" y="630123"/>
                  <a:pt x="4716694" y="630123"/>
                  <a:pt x="4716694" y="620825"/>
                </a:cubicBezTo>
                <a:cubicBezTo>
                  <a:pt x="4716694" y="620825"/>
                  <a:pt x="4716694" y="620825"/>
                  <a:pt x="4704806" y="620825"/>
                </a:cubicBezTo>
                <a:cubicBezTo>
                  <a:pt x="4704806" y="620825"/>
                  <a:pt x="4704806" y="620825"/>
                  <a:pt x="4704806" y="611526"/>
                </a:cubicBezTo>
                <a:cubicBezTo>
                  <a:pt x="4704806" y="611526"/>
                  <a:pt x="4704806" y="611526"/>
                  <a:pt x="4716694" y="611526"/>
                </a:cubicBezTo>
                <a:cubicBezTo>
                  <a:pt x="4716694" y="611526"/>
                  <a:pt x="4716694" y="611526"/>
                  <a:pt x="4716694" y="604552"/>
                </a:cubicBezTo>
                <a:cubicBezTo>
                  <a:pt x="4716694" y="604552"/>
                  <a:pt x="4716694" y="604552"/>
                  <a:pt x="4704806" y="604552"/>
                </a:cubicBezTo>
                <a:cubicBezTo>
                  <a:pt x="4704806" y="604552"/>
                  <a:pt x="4704806" y="604552"/>
                  <a:pt x="4704806" y="595254"/>
                </a:cubicBezTo>
                <a:cubicBezTo>
                  <a:pt x="4704806" y="595254"/>
                  <a:pt x="4704806" y="595254"/>
                  <a:pt x="4716694" y="595254"/>
                </a:cubicBezTo>
                <a:cubicBezTo>
                  <a:pt x="4716694" y="595254"/>
                  <a:pt x="4716694" y="595254"/>
                  <a:pt x="4716694" y="585955"/>
                </a:cubicBezTo>
                <a:cubicBezTo>
                  <a:pt x="4716694" y="585955"/>
                  <a:pt x="4716694" y="585955"/>
                  <a:pt x="4704806" y="585955"/>
                </a:cubicBezTo>
                <a:cubicBezTo>
                  <a:pt x="4704806" y="585955"/>
                  <a:pt x="4704806" y="585955"/>
                  <a:pt x="4704806" y="576656"/>
                </a:cubicBezTo>
                <a:cubicBezTo>
                  <a:pt x="4704806" y="576656"/>
                  <a:pt x="4704806" y="576656"/>
                  <a:pt x="4716694" y="576656"/>
                </a:cubicBezTo>
                <a:cubicBezTo>
                  <a:pt x="4716694" y="576656"/>
                  <a:pt x="4716694" y="576656"/>
                  <a:pt x="4716694" y="569682"/>
                </a:cubicBezTo>
                <a:cubicBezTo>
                  <a:pt x="4716694" y="569682"/>
                  <a:pt x="4716694" y="569682"/>
                  <a:pt x="4704806" y="569682"/>
                </a:cubicBezTo>
                <a:cubicBezTo>
                  <a:pt x="4704806" y="569682"/>
                  <a:pt x="4704806" y="569682"/>
                  <a:pt x="4704806" y="560384"/>
                </a:cubicBezTo>
                <a:cubicBezTo>
                  <a:pt x="4704806" y="560384"/>
                  <a:pt x="4704806" y="560384"/>
                  <a:pt x="4716694" y="560384"/>
                </a:cubicBezTo>
                <a:cubicBezTo>
                  <a:pt x="4716694" y="560384"/>
                  <a:pt x="4716694" y="560384"/>
                  <a:pt x="4716694" y="551085"/>
                </a:cubicBezTo>
                <a:cubicBezTo>
                  <a:pt x="4716694" y="551085"/>
                  <a:pt x="4716694" y="551085"/>
                  <a:pt x="4704806" y="551085"/>
                </a:cubicBezTo>
                <a:cubicBezTo>
                  <a:pt x="4704806" y="551085"/>
                  <a:pt x="4704806" y="551085"/>
                  <a:pt x="4704806" y="541787"/>
                </a:cubicBezTo>
                <a:cubicBezTo>
                  <a:pt x="4704806" y="541787"/>
                  <a:pt x="4704806" y="541787"/>
                  <a:pt x="4716694" y="541787"/>
                </a:cubicBezTo>
                <a:cubicBezTo>
                  <a:pt x="4716694" y="541787"/>
                  <a:pt x="4716694" y="541787"/>
                  <a:pt x="4716694" y="534813"/>
                </a:cubicBezTo>
                <a:cubicBezTo>
                  <a:pt x="4716694" y="534813"/>
                  <a:pt x="4716694" y="534813"/>
                  <a:pt x="4704806" y="534813"/>
                </a:cubicBezTo>
                <a:cubicBezTo>
                  <a:pt x="4704806" y="534813"/>
                  <a:pt x="4704806" y="534813"/>
                  <a:pt x="4704806" y="525514"/>
                </a:cubicBezTo>
                <a:cubicBezTo>
                  <a:pt x="4704806" y="525514"/>
                  <a:pt x="4704806" y="525514"/>
                  <a:pt x="4716694" y="525514"/>
                </a:cubicBezTo>
                <a:cubicBezTo>
                  <a:pt x="4716694" y="525514"/>
                  <a:pt x="4716694" y="525514"/>
                  <a:pt x="4704806" y="511566"/>
                </a:cubicBezTo>
                <a:cubicBezTo>
                  <a:pt x="4704806" y="511566"/>
                  <a:pt x="4704806" y="511566"/>
                  <a:pt x="4704806" y="474372"/>
                </a:cubicBezTo>
                <a:cubicBezTo>
                  <a:pt x="4704806" y="474372"/>
                  <a:pt x="4704806" y="474372"/>
                  <a:pt x="4903930" y="474372"/>
                </a:cubicBezTo>
                <a:cubicBezTo>
                  <a:pt x="4903930" y="474372"/>
                  <a:pt x="4903930" y="474372"/>
                  <a:pt x="4921763" y="495294"/>
                </a:cubicBezTo>
                <a:cubicBezTo>
                  <a:pt x="4921763" y="495294"/>
                  <a:pt x="4921763" y="495294"/>
                  <a:pt x="4921763" y="541787"/>
                </a:cubicBezTo>
                <a:cubicBezTo>
                  <a:pt x="4921763" y="541787"/>
                  <a:pt x="4921763" y="541787"/>
                  <a:pt x="4909874" y="541787"/>
                </a:cubicBezTo>
                <a:cubicBezTo>
                  <a:pt x="4909874" y="541787"/>
                  <a:pt x="4909874" y="541787"/>
                  <a:pt x="4909874" y="551085"/>
                </a:cubicBezTo>
                <a:cubicBezTo>
                  <a:pt x="4909874" y="551085"/>
                  <a:pt x="4909874" y="551085"/>
                  <a:pt x="4921763" y="551085"/>
                </a:cubicBezTo>
                <a:cubicBezTo>
                  <a:pt x="4921763" y="551085"/>
                  <a:pt x="4921763" y="551085"/>
                  <a:pt x="4921763" y="560384"/>
                </a:cubicBezTo>
                <a:cubicBezTo>
                  <a:pt x="4921763" y="560384"/>
                  <a:pt x="4921763" y="560384"/>
                  <a:pt x="4909874" y="560384"/>
                </a:cubicBezTo>
                <a:cubicBezTo>
                  <a:pt x="4909874" y="560384"/>
                  <a:pt x="4909874" y="560384"/>
                  <a:pt x="4909874" y="569682"/>
                </a:cubicBezTo>
                <a:cubicBezTo>
                  <a:pt x="4909874" y="569682"/>
                  <a:pt x="4909874" y="569682"/>
                  <a:pt x="4921763" y="569682"/>
                </a:cubicBezTo>
                <a:cubicBezTo>
                  <a:pt x="4921763" y="569682"/>
                  <a:pt x="4921763" y="569682"/>
                  <a:pt x="4921763" y="576656"/>
                </a:cubicBezTo>
                <a:cubicBezTo>
                  <a:pt x="4921763" y="576656"/>
                  <a:pt x="4921763" y="576656"/>
                  <a:pt x="4909874" y="576656"/>
                </a:cubicBezTo>
                <a:cubicBezTo>
                  <a:pt x="4909874" y="576656"/>
                  <a:pt x="4909874" y="576656"/>
                  <a:pt x="4909874" y="585955"/>
                </a:cubicBezTo>
                <a:cubicBezTo>
                  <a:pt x="4909874" y="585955"/>
                  <a:pt x="4909874" y="585955"/>
                  <a:pt x="4921763" y="585955"/>
                </a:cubicBezTo>
                <a:cubicBezTo>
                  <a:pt x="4921763" y="585955"/>
                  <a:pt x="4921763" y="585955"/>
                  <a:pt x="4921763" y="595254"/>
                </a:cubicBezTo>
                <a:cubicBezTo>
                  <a:pt x="4921763" y="595254"/>
                  <a:pt x="4921763" y="595254"/>
                  <a:pt x="4909874" y="595254"/>
                </a:cubicBezTo>
                <a:cubicBezTo>
                  <a:pt x="4909874" y="595254"/>
                  <a:pt x="4909874" y="595254"/>
                  <a:pt x="4909874" y="604552"/>
                </a:cubicBezTo>
                <a:cubicBezTo>
                  <a:pt x="4909874" y="604552"/>
                  <a:pt x="4909874" y="604552"/>
                  <a:pt x="4921763" y="604552"/>
                </a:cubicBezTo>
                <a:cubicBezTo>
                  <a:pt x="4921763" y="604552"/>
                  <a:pt x="4921763" y="604552"/>
                  <a:pt x="4921763" y="611526"/>
                </a:cubicBezTo>
                <a:cubicBezTo>
                  <a:pt x="4921763" y="611526"/>
                  <a:pt x="4921763" y="611526"/>
                  <a:pt x="4909874" y="611526"/>
                </a:cubicBezTo>
                <a:cubicBezTo>
                  <a:pt x="4909874" y="611526"/>
                  <a:pt x="4909874" y="611526"/>
                  <a:pt x="4909874" y="620825"/>
                </a:cubicBezTo>
                <a:cubicBezTo>
                  <a:pt x="4909874" y="620825"/>
                  <a:pt x="4909874" y="620825"/>
                  <a:pt x="4921763" y="620825"/>
                </a:cubicBezTo>
                <a:cubicBezTo>
                  <a:pt x="4921763" y="620825"/>
                  <a:pt x="4921763" y="620825"/>
                  <a:pt x="4921763" y="630123"/>
                </a:cubicBezTo>
                <a:cubicBezTo>
                  <a:pt x="4921763" y="630123"/>
                  <a:pt x="4921763" y="630123"/>
                  <a:pt x="4909874" y="630123"/>
                </a:cubicBezTo>
                <a:cubicBezTo>
                  <a:pt x="4909874" y="630123"/>
                  <a:pt x="4909874" y="630123"/>
                  <a:pt x="4909874" y="637097"/>
                </a:cubicBezTo>
                <a:cubicBezTo>
                  <a:pt x="4909874" y="637097"/>
                  <a:pt x="4909874" y="637097"/>
                  <a:pt x="4921763" y="637097"/>
                </a:cubicBezTo>
                <a:cubicBezTo>
                  <a:pt x="4921763" y="637097"/>
                  <a:pt x="4921763" y="637097"/>
                  <a:pt x="4921763" y="646396"/>
                </a:cubicBezTo>
                <a:cubicBezTo>
                  <a:pt x="4921763" y="646396"/>
                  <a:pt x="4921763" y="646396"/>
                  <a:pt x="4909874" y="646396"/>
                </a:cubicBezTo>
                <a:cubicBezTo>
                  <a:pt x="4909874" y="646396"/>
                  <a:pt x="4909874" y="646396"/>
                  <a:pt x="4909874" y="655694"/>
                </a:cubicBezTo>
                <a:cubicBezTo>
                  <a:pt x="4909874" y="655694"/>
                  <a:pt x="4909874" y="655694"/>
                  <a:pt x="4921763" y="655694"/>
                </a:cubicBezTo>
                <a:cubicBezTo>
                  <a:pt x="4921763" y="655694"/>
                  <a:pt x="4921763" y="655694"/>
                  <a:pt x="4921763" y="664993"/>
                </a:cubicBezTo>
                <a:cubicBezTo>
                  <a:pt x="4921763" y="664993"/>
                  <a:pt x="4921763" y="664993"/>
                  <a:pt x="4909874" y="664993"/>
                </a:cubicBezTo>
                <a:cubicBezTo>
                  <a:pt x="4909874" y="664993"/>
                  <a:pt x="4909874" y="664993"/>
                  <a:pt x="4909874" y="671967"/>
                </a:cubicBezTo>
                <a:cubicBezTo>
                  <a:pt x="4909874" y="671967"/>
                  <a:pt x="4909874" y="671967"/>
                  <a:pt x="4921763" y="671967"/>
                </a:cubicBezTo>
                <a:cubicBezTo>
                  <a:pt x="4921763" y="671967"/>
                  <a:pt x="4921763" y="671967"/>
                  <a:pt x="4921763" y="681266"/>
                </a:cubicBezTo>
                <a:cubicBezTo>
                  <a:pt x="4921763" y="681266"/>
                  <a:pt x="4921763" y="681266"/>
                  <a:pt x="4909874" y="681266"/>
                </a:cubicBezTo>
                <a:cubicBezTo>
                  <a:pt x="4909874" y="681266"/>
                  <a:pt x="4909874" y="681266"/>
                  <a:pt x="4909874" y="690564"/>
                </a:cubicBezTo>
                <a:cubicBezTo>
                  <a:pt x="4909874" y="690564"/>
                  <a:pt x="4909874" y="690564"/>
                  <a:pt x="4921763" y="690564"/>
                </a:cubicBezTo>
                <a:cubicBezTo>
                  <a:pt x="4921763" y="690564"/>
                  <a:pt x="4921763" y="690564"/>
                  <a:pt x="4921763" y="697538"/>
                </a:cubicBezTo>
                <a:cubicBezTo>
                  <a:pt x="4921763" y="697538"/>
                  <a:pt x="4921763" y="697538"/>
                  <a:pt x="4909874" y="697538"/>
                </a:cubicBezTo>
                <a:cubicBezTo>
                  <a:pt x="4909874" y="697538"/>
                  <a:pt x="4909874" y="697538"/>
                  <a:pt x="4909874" y="706837"/>
                </a:cubicBezTo>
                <a:cubicBezTo>
                  <a:pt x="4909874" y="706837"/>
                  <a:pt x="4909874" y="706837"/>
                  <a:pt x="4921763" y="706837"/>
                </a:cubicBezTo>
                <a:cubicBezTo>
                  <a:pt x="4921763" y="706837"/>
                  <a:pt x="4921763" y="706837"/>
                  <a:pt x="4921763" y="716135"/>
                </a:cubicBezTo>
                <a:cubicBezTo>
                  <a:pt x="4921763" y="716135"/>
                  <a:pt x="4921763" y="716135"/>
                  <a:pt x="4909874" y="716135"/>
                </a:cubicBezTo>
                <a:cubicBezTo>
                  <a:pt x="4909874" y="716135"/>
                  <a:pt x="4909874" y="716135"/>
                  <a:pt x="4909874" y="725434"/>
                </a:cubicBezTo>
                <a:cubicBezTo>
                  <a:pt x="4909874" y="725434"/>
                  <a:pt x="4909874" y="725434"/>
                  <a:pt x="4921763" y="725434"/>
                </a:cubicBezTo>
                <a:cubicBezTo>
                  <a:pt x="4921763" y="725434"/>
                  <a:pt x="4921763" y="725434"/>
                  <a:pt x="4921763" y="732408"/>
                </a:cubicBezTo>
                <a:cubicBezTo>
                  <a:pt x="4921763" y="732408"/>
                  <a:pt x="4921763" y="732408"/>
                  <a:pt x="4909874" y="732408"/>
                </a:cubicBezTo>
                <a:cubicBezTo>
                  <a:pt x="4909874" y="732408"/>
                  <a:pt x="4909874" y="732408"/>
                  <a:pt x="4909874" y="741706"/>
                </a:cubicBezTo>
                <a:cubicBezTo>
                  <a:pt x="4909874" y="741706"/>
                  <a:pt x="4909874" y="741706"/>
                  <a:pt x="4942567" y="762628"/>
                </a:cubicBezTo>
                <a:cubicBezTo>
                  <a:pt x="4942567" y="762628"/>
                  <a:pt x="4942567" y="762628"/>
                  <a:pt x="4942567" y="767278"/>
                </a:cubicBezTo>
                <a:cubicBezTo>
                  <a:pt x="4942567" y="767278"/>
                  <a:pt x="4942567" y="767278"/>
                  <a:pt x="4930679" y="767278"/>
                </a:cubicBezTo>
                <a:cubicBezTo>
                  <a:pt x="4930679" y="767278"/>
                  <a:pt x="4930679" y="767278"/>
                  <a:pt x="4930679" y="792849"/>
                </a:cubicBezTo>
                <a:cubicBezTo>
                  <a:pt x="4930679" y="792849"/>
                  <a:pt x="4930679" y="792849"/>
                  <a:pt x="4942567" y="792849"/>
                </a:cubicBezTo>
                <a:cubicBezTo>
                  <a:pt x="4942567" y="792849"/>
                  <a:pt x="4942567" y="792849"/>
                  <a:pt x="4942567" y="781225"/>
                </a:cubicBezTo>
                <a:cubicBezTo>
                  <a:pt x="4942567" y="781225"/>
                  <a:pt x="4942567" y="781225"/>
                  <a:pt x="4954455" y="776576"/>
                </a:cubicBezTo>
                <a:cubicBezTo>
                  <a:pt x="4954455" y="776576"/>
                  <a:pt x="4954455" y="776576"/>
                  <a:pt x="4975259" y="776576"/>
                </a:cubicBezTo>
                <a:cubicBezTo>
                  <a:pt x="4975259" y="776576"/>
                  <a:pt x="4975259" y="776576"/>
                  <a:pt x="4975259" y="785875"/>
                </a:cubicBezTo>
                <a:cubicBezTo>
                  <a:pt x="4975259" y="785875"/>
                  <a:pt x="4975259" y="785875"/>
                  <a:pt x="4993091" y="785875"/>
                </a:cubicBezTo>
                <a:cubicBezTo>
                  <a:pt x="4993091" y="785875"/>
                  <a:pt x="4993091" y="785875"/>
                  <a:pt x="4993091" y="790524"/>
                </a:cubicBezTo>
                <a:cubicBezTo>
                  <a:pt x="4993091" y="790524"/>
                  <a:pt x="4993091" y="790524"/>
                  <a:pt x="5004979" y="790524"/>
                </a:cubicBezTo>
                <a:cubicBezTo>
                  <a:pt x="5004979" y="790524"/>
                  <a:pt x="5004979" y="790524"/>
                  <a:pt x="5018771" y="804254"/>
                </a:cubicBezTo>
                <a:lnTo>
                  <a:pt x="5028884" y="814322"/>
                </a:lnTo>
                <a:lnTo>
                  <a:pt x="5070363" y="814322"/>
                </a:lnTo>
                <a:lnTo>
                  <a:pt x="5070363" y="802147"/>
                </a:lnTo>
                <a:cubicBezTo>
                  <a:pt x="5070363" y="802147"/>
                  <a:pt x="5070363" y="802147"/>
                  <a:pt x="5120887" y="802147"/>
                </a:cubicBezTo>
                <a:cubicBezTo>
                  <a:pt x="5120887" y="802147"/>
                  <a:pt x="5120887" y="802147"/>
                  <a:pt x="5120887" y="727759"/>
                </a:cubicBezTo>
                <a:cubicBezTo>
                  <a:pt x="5120887" y="727759"/>
                  <a:pt x="5120887" y="727759"/>
                  <a:pt x="5168440" y="727759"/>
                </a:cubicBezTo>
                <a:cubicBezTo>
                  <a:pt x="5168440" y="727759"/>
                  <a:pt x="5168440" y="727759"/>
                  <a:pt x="5168440" y="720785"/>
                </a:cubicBezTo>
                <a:cubicBezTo>
                  <a:pt x="5168440" y="720785"/>
                  <a:pt x="5168440" y="720785"/>
                  <a:pt x="5198160" y="720785"/>
                </a:cubicBezTo>
                <a:cubicBezTo>
                  <a:pt x="5198160" y="720785"/>
                  <a:pt x="5198160" y="720785"/>
                  <a:pt x="5198160" y="681266"/>
                </a:cubicBezTo>
                <a:cubicBezTo>
                  <a:pt x="5198160" y="681266"/>
                  <a:pt x="5198160" y="681266"/>
                  <a:pt x="5192216" y="681266"/>
                </a:cubicBezTo>
                <a:cubicBezTo>
                  <a:pt x="5192216" y="681266"/>
                  <a:pt x="5192216" y="681266"/>
                  <a:pt x="5192216" y="667318"/>
                </a:cubicBezTo>
                <a:cubicBezTo>
                  <a:pt x="5192216" y="667318"/>
                  <a:pt x="5192216" y="667318"/>
                  <a:pt x="5198160" y="669642"/>
                </a:cubicBezTo>
                <a:cubicBezTo>
                  <a:pt x="5198160" y="669642"/>
                  <a:pt x="5198160" y="669642"/>
                  <a:pt x="5204104" y="646396"/>
                </a:cubicBezTo>
                <a:cubicBezTo>
                  <a:pt x="5204104" y="646396"/>
                  <a:pt x="5204104" y="646396"/>
                  <a:pt x="5210048" y="669642"/>
                </a:cubicBezTo>
                <a:cubicBezTo>
                  <a:pt x="5210048" y="669642"/>
                  <a:pt x="5210048" y="669642"/>
                  <a:pt x="5213020" y="667318"/>
                </a:cubicBezTo>
                <a:cubicBezTo>
                  <a:pt x="5213020" y="667318"/>
                  <a:pt x="5213020" y="667318"/>
                  <a:pt x="5215992" y="660344"/>
                </a:cubicBezTo>
                <a:cubicBezTo>
                  <a:pt x="5215992" y="660344"/>
                  <a:pt x="5215992" y="660344"/>
                  <a:pt x="5221936" y="651045"/>
                </a:cubicBezTo>
                <a:cubicBezTo>
                  <a:pt x="5221936" y="651045"/>
                  <a:pt x="5221936" y="651045"/>
                  <a:pt x="5227880" y="641747"/>
                </a:cubicBezTo>
                <a:cubicBezTo>
                  <a:pt x="5227880" y="641747"/>
                  <a:pt x="5227880" y="641747"/>
                  <a:pt x="5242740" y="634773"/>
                </a:cubicBezTo>
                <a:cubicBezTo>
                  <a:pt x="5242740" y="634773"/>
                  <a:pt x="5242740" y="634773"/>
                  <a:pt x="5260572" y="625474"/>
                </a:cubicBezTo>
                <a:cubicBezTo>
                  <a:pt x="5260572" y="625474"/>
                  <a:pt x="5260572" y="625474"/>
                  <a:pt x="5269488" y="616175"/>
                </a:cubicBezTo>
                <a:cubicBezTo>
                  <a:pt x="5269488" y="616175"/>
                  <a:pt x="5269488" y="616175"/>
                  <a:pt x="5275432" y="599903"/>
                </a:cubicBezTo>
                <a:cubicBezTo>
                  <a:pt x="5275432" y="599903"/>
                  <a:pt x="5275432" y="599903"/>
                  <a:pt x="5281376" y="616175"/>
                </a:cubicBezTo>
                <a:cubicBezTo>
                  <a:pt x="5281376" y="616175"/>
                  <a:pt x="5281376" y="616175"/>
                  <a:pt x="5287320" y="623149"/>
                </a:cubicBezTo>
                <a:cubicBezTo>
                  <a:pt x="5287320" y="623149"/>
                  <a:pt x="5287320" y="623149"/>
                  <a:pt x="5302180" y="632448"/>
                </a:cubicBezTo>
                <a:cubicBezTo>
                  <a:pt x="5302180" y="632448"/>
                  <a:pt x="5302180" y="632448"/>
                  <a:pt x="5314069" y="641747"/>
                </a:cubicBezTo>
                <a:cubicBezTo>
                  <a:pt x="5314069" y="641747"/>
                  <a:pt x="5314069" y="641747"/>
                  <a:pt x="5325957" y="651045"/>
                </a:cubicBezTo>
                <a:cubicBezTo>
                  <a:pt x="5325957" y="651045"/>
                  <a:pt x="5325957" y="651045"/>
                  <a:pt x="5328929" y="660344"/>
                </a:cubicBezTo>
                <a:cubicBezTo>
                  <a:pt x="5328929" y="660344"/>
                  <a:pt x="5328929" y="660344"/>
                  <a:pt x="5331901" y="669642"/>
                </a:cubicBezTo>
                <a:cubicBezTo>
                  <a:pt x="5331901" y="669642"/>
                  <a:pt x="5331901" y="669642"/>
                  <a:pt x="5337845" y="669642"/>
                </a:cubicBezTo>
                <a:cubicBezTo>
                  <a:pt x="5337845" y="669642"/>
                  <a:pt x="5337845" y="669642"/>
                  <a:pt x="5340817" y="646396"/>
                </a:cubicBezTo>
                <a:cubicBezTo>
                  <a:pt x="5340817" y="646396"/>
                  <a:pt x="5340817" y="646396"/>
                  <a:pt x="5346761" y="669642"/>
                </a:cubicBezTo>
                <a:cubicBezTo>
                  <a:pt x="5346761" y="669642"/>
                  <a:pt x="5346761" y="669642"/>
                  <a:pt x="5352705" y="669642"/>
                </a:cubicBezTo>
                <a:cubicBezTo>
                  <a:pt x="5352705" y="669642"/>
                  <a:pt x="5352705" y="669642"/>
                  <a:pt x="5352705" y="683590"/>
                </a:cubicBezTo>
                <a:cubicBezTo>
                  <a:pt x="5352705" y="683590"/>
                  <a:pt x="5352705" y="683590"/>
                  <a:pt x="5346761" y="683590"/>
                </a:cubicBezTo>
                <a:cubicBezTo>
                  <a:pt x="5346761" y="683590"/>
                  <a:pt x="5346761" y="683590"/>
                  <a:pt x="5346761" y="716135"/>
                </a:cubicBezTo>
                <a:cubicBezTo>
                  <a:pt x="5346761" y="716135"/>
                  <a:pt x="5346761" y="716135"/>
                  <a:pt x="5358649" y="716135"/>
                </a:cubicBezTo>
                <a:cubicBezTo>
                  <a:pt x="5358649" y="716135"/>
                  <a:pt x="5358649" y="716135"/>
                  <a:pt x="5358649" y="720785"/>
                </a:cubicBezTo>
                <a:cubicBezTo>
                  <a:pt x="5358649" y="720785"/>
                  <a:pt x="5358649" y="720785"/>
                  <a:pt x="5367565" y="720785"/>
                </a:cubicBezTo>
                <a:cubicBezTo>
                  <a:pt x="5367565" y="720785"/>
                  <a:pt x="5367565" y="720785"/>
                  <a:pt x="5367565" y="711486"/>
                </a:cubicBezTo>
                <a:cubicBezTo>
                  <a:pt x="5367565" y="711486"/>
                  <a:pt x="5367565" y="711486"/>
                  <a:pt x="5391342" y="711486"/>
                </a:cubicBezTo>
                <a:cubicBezTo>
                  <a:pt x="5391342" y="711486"/>
                  <a:pt x="5391342" y="711486"/>
                  <a:pt x="5391342" y="695213"/>
                </a:cubicBezTo>
                <a:cubicBezTo>
                  <a:pt x="5391342" y="695213"/>
                  <a:pt x="5391342" y="695213"/>
                  <a:pt x="5441865" y="695213"/>
                </a:cubicBezTo>
                <a:cubicBezTo>
                  <a:pt x="5441865" y="695213"/>
                  <a:pt x="5441865" y="695213"/>
                  <a:pt x="5441865" y="706837"/>
                </a:cubicBezTo>
                <a:cubicBezTo>
                  <a:pt x="5441865" y="706837"/>
                  <a:pt x="5441865" y="706837"/>
                  <a:pt x="5468614" y="706837"/>
                </a:cubicBezTo>
                <a:cubicBezTo>
                  <a:pt x="5468614" y="706837"/>
                  <a:pt x="5468614" y="706837"/>
                  <a:pt x="5468614" y="725434"/>
                </a:cubicBezTo>
                <a:cubicBezTo>
                  <a:pt x="5468614" y="725434"/>
                  <a:pt x="5468614" y="725434"/>
                  <a:pt x="5462670" y="725434"/>
                </a:cubicBezTo>
                <a:cubicBezTo>
                  <a:pt x="5462670" y="725434"/>
                  <a:pt x="5462670" y="725434"/>
                  <a:pt x="5462670" y="732408"/>
                </a:cubicBezTo>
                <a:cubicBezTo>
                  <a:pt x="5462670" y="732408"/>
                  <a:pt x="5462670" y="732408"/>
                  <a:pt x="5468614" y="732408"/>
                </a:cubicBezTo>
                <a:cubicBezTo>
                  <a:pt x="5468614" y="732408"/>
                  <a:pt x="5468614" y="732408"/>
                  <a:pt x="5468614" y="746356"/>
                </a:cubicBezTo>
                <a:cubicBezTo>
                  <a:pt x="5468614" y="746356"/>
                  <a:pt x="5468614" y="746356"/>
                  <a:pt x="5462670" y="751005"/>
                </a:cubicBezTo>
                <a:cubicBezTo>
                  <a:pt x="5462670" y="751005"/>
                  <a:pt x="5462670" y="751005"/>
                  <a:pt x="5462670" y="806797"/>
                </a:cubicBezTo>
                <a:cubicBezTo>
                  <a:pt x="5462670" y="806797"/>
                  <a:pt x="5462670" y="806797"/>
                  <a:pt x="5483473" y="806797"/>
                </a:cubicBezTo>
                <a:cubicBezTo>
                  <a:pt x="5483473" y="806797"/>
                  <a:pt x="5483473" y="806797"/>
                  <a:pt x="5483473" y="811446"/>
                </a:cubicBezTo>
                <a:cubicBezTo>
                  <a:pt x="5483473" y="811446"/>
                  <a:pt x="5483473" y="811446"/>
                  <a:pt x="5501306" y="811446"/>
                </a:cubicBezTo>
                <a:cubicBezTo>
                  <a:pt x="5501306" y="811446"/>
                  <a:pt x="5501306" y="811446"/>
                  <a:pt x="5501306" y="813480"/>
                </a:cubicBezTo>
                <a:lnTo>
                  <a:pt x="5501306" y="814322"/>
                </a:lnTo>
                <a:lnTo>
                  <a:pt x="5519138" y="814322"/>
                </a:lnTo>
                <a:lnTo>
                  <a:pt x="5519138" y="811446"/>
                </a:lnTo>
                <a:cubicBezTo>
                  <a:pt x="5519138" y="811446"/>
                  <a:pt x="5519138" y="811446"/>
                  <a:pt x="5539942" y="802147"/>
                </a:cubicBezTo>
                <a:cubicBezTo>
                  <a:pt x="5539942" y="802147"/>
                  <a:pt x="5539942" y="802147"/>
                  <a:pt x="5539942" y="781225"/>
                </a:cubicBezTo>
                <a:cubicBezTo>
                  <a:pt x="5539942" y="781225"/>
                  <a:pt x="5539942" y="781225"/>
                  <a:pt x="5533998" y="781225"/>
                </a:cubicBezTo>
                <a:cubicBezTo>
                  <a:pt x="5533998" y="781225"/>
                  <a:pt x="5533998" y="781225"/>
                  <a:pt x="5533998" y="757979"/>
                </a:cubicBezTo>
                <a:cubicBezTo>
                  <a:pt x="5533998" y="757979"/>
                  <a:pt x="5533998" y="757979"/>
                  <a:pt x="5545886" y="757979"/>
                </a:cubicBezTo>
                <a:cubicBezTo>
                  <a:pt x="5545886" y="757979"/>
                  <a:pt x="5545886" y="757979"/>
                  <a:pt x="5545886" y="755654"/>
                </a:cubicBezTo>
                <a:cubicBezTo>
                  <a:pt x="5545886" y="755654"/>
                  <a:pt x="5545886" y="755654"/>
                  <a:pt x="5572634" y="755654"/>
                </a:cubicBezTo>
                <a:cubicBezTo>
                  <a:pt x="5572634" y="755654"/>
                  <a:pt x="5572634" y="755654"/>
                  <a:pt x="5572634" y="746356"/>
                </a:cubicBezTo>
                <a:cubicBezTo>
                  <a:pt x="5572634" y="746356"/>
                  <a:pt x="5572634" y="746356"/>
                  <a:pt x="5590466" y="746356"/>
                </a:cubicBezTo>
                <a:cubicBezTo>
                  <a:pt x="5590466" y="746356"/>
                  <a:pt x="5590466" y="746356"/>
                  <a:pt x="5590466" y="630123"/>
                </a:cubicBezTo>
                <a:cubicBezTo>
                  <a:pt x="5590466" y="630123"/>
                  <a:pt x="5590466" y="630123"/>
                  <a:pt x="5602354" y="630123"/>
                </a:cubicBezTo>
                <a:cubicBezTo>
                  <a:pt x="5602354" y="630123"/>
                  <a:pt x="5602354" y="630123"/>
                  <a:pt x="5602354" y="611526"/>
                </a:cubicBezTo>
                <a:cubicBezTo>
                  <a:pt x="5602354" y="611526"/>
                  <a:pt x="5602354" y="611526"/>
                  <a:pt x="5605326" y="611526"/>
                </a:cubicBezTo>
                <a:cubicBezTo>
                  <a:pt x="5605326" y="611526"/>
                  <a:pt x="5605326" y="611526"/>
                  <a:pt x="5605326" y="565033"/>
                </a:cubicBezTo>
                <a:cubicBezTo>
                  <a:pt x="5605326" y="565033"/>
                  <a:pt x="5605326" y="565033"/>
                  <a:pt x="5617215" y="565033"/>
                </a:cubicBezTo>
                <a:cubicBezTo>
                  <a:pt x="5617215" y="565033"/>
                  <a:pt x="5617215" y="565033"/>
                  <a:pt x="5617215" y="574332"/>
                </a:cubicBezTo>
                <a:cubicBezTo>
                  <a:pt x="5617215" y="574332"/>
                  <a:pt x="5617215" y="574332"/>
                  <a:pt x="5623159" y="574332"/>
                </a:cubicBezTo>
                <a:cubicBezTo>
                  <a:pt x="5623159" y="574332"/>
                  <a:pt x="5623159" y="574332"/>
                  <a:pt x="5623159" y="555735"/>
                </a:cubicBezTo>
                <a:cubicBezTo>
                  <a:pt x="5623159" y="555735"/>
                  <a:pt x="5623159" y="555735"/>
                  <a:pt x="5638018" y="551085"/>
                </a:cubicBezTo>
                <a:cubicBezTo>
                  <a:pt x="5638018" y="551085"/>
                  <a:pt x="5638018" y="551085"/>
                  <a:pt x="5649906" y="555735"/>
                </a:cubicBezTo>
                <a:cubicBezTo>
                  <a:pt x="5649906" y="555735"/>
                  <a:pt x="5649906" y="555735"/>
                  <a:pt x="5667738" y="555735"/>
                </a:cubicBezTo>
                <a:cubicBezTo>
                  <a:pt x="5667738" y="555735"/>
                  <a:pt x="5667738" y="555735"/>
                  <a:pt x="5667738" y="525514"/>
                </a:cubicBezTo>
                <a:cubicBezTo>
                  <a:pt x="5667738" y="525514"/>
                  <a:pt x="5667738" y="525514"/>
                  <a:pt x="5679627" y="525514"/>
                </a:cubicBezTo>
                <a:cubicBezTo>
                  <a:pt x="5679627" y="525514"/>
                  <a:pt x="5679627" y="525514"/>
                  <a:pt x="5679627" y="530163"/>
                </a:cubicBezTo>
                <a:cubicBezTo>
                  <a:pt x="5679627" y="530163"/>
                  <a:pt x="5679627" y="530163"/>
                  <a:pt x="5694487" y="530163"/>
                </a:cubicBezTo>
                <a:cubicBezTo>
                  <a:pt x="5694487" y="530163"/>
                  <a:pt x="5694487" y="530163"/>
                  <a:pt x="5694487" y="525514"/>
                </a:cubicBezTo>
                <a:cubicBezTo>
                  <a:pt x="5694487" y="525514"/>
                  <a:pt x="5694487" y="525514"/>
                  <a:pt x="5706375" y="525514"/>
                </a:cubicBezTo>
                <a:cubicBezTo>
                  <a:pt x="5706375" y="525514"/>
                  <a:pt x="5706375" y="525514"/>
                  <a:pt x="5706375" y="560384"/>
                </a:cubicBezTo>
                <a:cubicBezTo>
                  <a:pt x="5706375" y="560384"/>
                  <a:pt x="5706375" y="560384"/>
                  <a:pt x="5721235" y="569682"/>
                </a:cubicBezTo>
                <a:cubicBezTo>
                  <a:pt x="5721235" y="569682"/>
                  <a:pt x="5721235" y="569682"/>
                  <a:pt x="5721235" y="574332"/>
                </a:cubicBezTo>
                <a:cubicBezTo>
                  <a:pt x="5721235" y="574332"/>
                  <a:pt x="5721235" y="574332"/>
                  <a:pt x="5718263" y="574332"/>
                </a:cubicBezTo>
                <a:cubicBezTo>
                  <a:pt x="5718263" y="574332"/>
                  <a:pt x="5718263" y="574332"/>
                  <a:pt x="5718263" y="576656"/>
                </a:cubicBezTo>
                <a:cubicBezTo>
                  <a:pt x="5718263" y="576656"/>
                  <a:pt x="5718263" y="576656"/>
                  <a:pt x="5750955" y="576656"/>
                </a:cubicBezTo>
                <a:cubicBezTo>
                  <a:pt x="5750955" y="576656"/>
                  <a:pt x="5750955" y="576656"/>
                  <a:pt x="5750955" y="565033"/>
                </a:cubicBezTo>
                <a:cubicBezTo>
                  <a:pt x="5750955" y="565033"/>
                  <a:pt x="5750955" y="565033"/>
                  <a:pt x="5789591" y="555735"/>
                </a:cubicBezTo>
                <a:cubicBezTo>
                  <a:pt x="5789591" y="555735"/>
                  <a:pt x="5789591" y="555735"/>
                  <a:pt x="5789591" y="546436"/>
                </a:cubicBezTo>
                <a:cubicBezTo>
                  <a:pt x="5789591" y="546436"/>
                  <a:pt x="5789591" y="546436"/>
                  <a:pt x="5798507" y="546436"/>
                </a:cubicBezTo>
                <a:cubicBezTo>
                  <a:pt x="5798507" y="546436"/>
                  <a:pt x="5798507" y="546436"/>
                  <a:pt x="5798507" y="539462"/>
                </a:cubicBezTo>
                <a:cubicBezTo>
                  <a:pt x="5798507" y="539462"/>
                  <a:pt x="5798507" y="539462"/>
                  <a:pt x="5822283" y="539462"/>
                </a:cubicBezTo>
                <a:cubicBezTo>
                  <a:pt x="5822283" y="539462"/>
                  <a:pt x="5822283" y="539462"/>
                  <a:pt x="5822283" y="546436"/>
                </a:cubicBezTo>
                <a:cubicBezTo>
                  <a:pt x="5822283" y="546436"/>
                  <a:pt x="5822283" y="546436"/>
                  <a:pt x="5840116" y="546436"/>
                </a:cubicBezTo>
                <a:cubicBezTo>
                  <a:pt x="5840116" y="546436"/>
                  <a:pt x="5840116" y="546436"/>
                  <a:pt x="5840116" y="560384"/>
                </a:cubicBezTo>
                <a:cubicBezTo>
                  <a:pt x="5840116" y="560384"/>
                  <a:pt x="5840116" y="560384"/>
                  <a:pt x="5872808" y="560384"/>
                </a:cubicBezTo>
                <a:cubicBezTo>
                  <a:pt x="5872808" y="560384"/>
                  <a:pt x="5872808" y="560384"/>
                  <a:pt x="5872808" y="551085"/>
                </a:cubicBezTo>
                <a:cubicBezTo>
                  <a:pt x="5872808" y="551085"/>
                  <a:pt x="5872808" y="551085"/>
                  <a:pt x="5887668" y="551085"/>
                </a:cubicBezTo>
                <a:cubicBezTo>
                  <a:pt x="5887668" y="551085"/>
                  <a:pt x="5887668" y="551085"/>
                  <a:pt x="5887668" y="541787"/>
                </a:cubicBezTo>
                <a:cubicBezTo>
                  <a:pt x="5887668" y="541787"/>
                  <a:pt x="5887668" y="541787"/>
                  <a:pt x="5905500" y="541787"/>
                </a:cubicBezTo>
                <a:cubicBezTo>
                  <a:pt x="5905500" y="541787"/>
                  <a:pt x="5905500" y="541787"/>
                  <a:pt x="5905500" y="551085"/>
                </a:cubicBezTo>
                <a:cubicBezTo>
                  <a:pt x="5905500" y="551085"/>
                  <a:pt x="5905500" y="551085"/>
                  <a:pt x="5911444" y="551085"/>
                </a:cubicBezTo>
                <a:cubicBezTo>
                  <a:pt x="5911444" y="551085"/>
                  <a:pt x="5911444" y="551085"/>
                  <a:pt x="5911444" y="495294"/>
                </a:cubicBezTo>
                <a:cubicBezTo>
                  <a:pt x="5911444" y="495294"/>
                  <a:pt x="5911444" y="495294"/>
                  <a:pt x="6045185" y="495294"/>
                </a:cubicBezTo>
                <a:cubicBezTo>
                  <a:pt x="6045185" y="495294"/>
                  <a:pt x="6045185" y="495294"/>
                  <a:pt x="6045185" y="569682"/>
                </a:cubicBezTo>
                <a:cubicBezTo>
                  <a:pt x="6045185" y="569682"/>
                  <a:pt x="6045185" y="569682"/>
                  <a:pt x="6068961" y="569682"/>
                </a:cubicBezTo>
                <a:cubicBezTo>
                  <a:pt x="6068961" y="569682"/>
                  <a:pt x="6068961" y="569682"/>
                  <a:pt x="6068961" y="485995"/>
                </a:cubicBezTo>
                <a:cubicBezTo>
                  <a:pt x="6068961" y="485995"/>
                  <a:pt x="6068961" y="485995"/>
                  <a:pt x="6098681" y="474372"/>
                </a:cubicBezTo>
                <a:cubicBezTo>
                  <a:pt x="6098681" y="474372"/>
                  <a:pt x="6098681" y="474372"/>
                  <a:pt x="6137317" y="474372"/>
                </a:cubicBezTo>
                <a:cubicBezTo>
                  <a:pt x="6137317" y="474372"/>
                  <a:pt x="6137317" y="474372"/>
                  <a:pt x="6158121" y="460424"/>
                </a:cubicBezTo>
                <a:cubicBezTo>
                  <a:pt x="6158121" y="460424"/>
                  <a:pt x="6158121" y="460424"/>
                  <a:pt x="6208645" y="460424"/>
                </a:cubicBezTo>
                <a:cubicBezTo>
                  <a:pt x="6208645" y="460424"/>
                  <a:pt x="6208645" y="460424"/>
                  <a:pt x="6208645" y="474372"/>
                </a:cubicBezTo>
                <a:cubicBezTo>
                  <a:pt x="6208645" y="474372"/>
                  <a:pt x="6208645" y="474372"/>
                  <a:pt x="6259170" y="474372"/>
                </a:cubicBezTo>
                <a:cubicBezTo>
                  <a:pt x="6259170" y="474372"/>
                  <a:pt x="6259170" y="474372"/>
                  <a:pt x="6259170" y="565033"/>
                </a:cubicBezTo>
                <a:cubicBezTo>
                  <a:pt x="6259170" y="565033"/>
                  <a:pt x="6259170" y="565033"/>
                  <a:pt x="6274030" y="565033"/>
                </a:cubicBezTo>
                <a:cubicBezTo>
                  <a:pt x="6274030" y="565033"/>
                  <a:pt x="6274030" y="565033"/>
                  <a:pt x="6274030" y="697538"/>
                </a:cubicBezTo>
                <a:cubicBezTo>
                  <a:pt x="6274030" y="697538"/>
                  <a:pt x="6274030" y="697538"/>
                  <a:pt x="6297806" y="697538"/>
                </a:cubicBezTo>
                <a:cubicBezTo>
                  <a:pt x="6297806" y="697538"/>
                  <a:pt x="6297806" y="697538"/>
                  <a:pt x="6297806" y="611526"/>
                </a:cubicBezTo>
                <a:cubicBezTo>
                  <a:pt x="6297806" y="611526"/>
                  <a:pt x="6297806" y="611526"/>
                  <a:pt x="6306722" y="606877"/>
                </a:cubicBezTo>
                <a:cubicBezTo>
                  <a:pt x="6306722" y="606877"/>
                  <a:pt x="6306722" y="606877"/>
                  <a:pt x="6312666" y="606877"/>
                </a:cubicBezTo>
                <a:cubicBezTo>
                  <a:pt x="6312666" y="606877"/>
                  <a:pt x="6312666" y="606877"/>
                  <a:pt x="6312666" y="616175"/>
                </a:cubicBezTo>
                <a:cubicBezTo>
                  <a:pt x="6312666" y="616175"/>
                  <a:pt x="6312666" y="616175"/>
                  <a:pt x="6336442" y="606877"/>
                </a:cubicBezTo>
                <a:cubicBezTo>
                  <a:pt x="6336442" y="606877"/>
                  <a:pt x="6336442" y="606877"/>
                  <a:pt x="6357246" y="606877"/>
                </a:cubicBezTo>
                <a:cubicBezTo>
                  <a:pt x="6357246" y="606877"/>
                  <a:pt x="6357246" y="606877"/>
                  <a:pt x="6357246" y="764953"/>
                </a:cubicBezTo>
                <a:cubicBezTo>
                  <a:pt x="6357246" y="764953"/>
                  <a:pt x="6357246" y="764953"/>
                  <a:pt x="6398854" y="769602"/>
                </a:cubicBezTo>
                <a:cubicBezTo>
                  <a:pt x="6398854" y="767278"/>
                  <a:pt x="6398854" y="764953"/>
                  <a:pt x="6398854" y="762628"/>
                </a:cubicBezTo>
                <a:cubicBezTo>
                  <a:pt x="6413715" y="762628"/>
                  <a:pt x="6428575" y="762628"/>
                  <a:pt x="6443435" y="762628"/>
                </a:cubicBezTo>
                <a:cubicBezTo>
                  <a:pt x="6443435" y="751005"/>
                  <a:pt x="6443435" y="741706"/>
                  <a:pt x="6443435" y="732408"/>
                </a:cubicBezTo>
                <a:cubicBezTo>
                  <a:pt x="6446407" y="732408"/>
                  <a:pt x="6452351" y="732408"/>
                  <a:pt x="6455323" y="732408"/>
                </a:cubicBezTo>
                <a:cubicBezTo>
                  <a:pt x="6455323" y="718460"/>
                  <a:pt x="6455323" y="706837"/>
                  <a:pt x="6455323" y="692889"/>
                </a:cubicBezTo>
                <a:cubicBezTo>
                  <a:pt x="6458295" y="692889"/>
                  <a:pt x="6461267" y="692889"/>
                  <a:pt x="6464239" y="692889"/>
                </a:cubicBezTo>
                <a:cubicBezTo>
                  <a:pt x="6464239" y="678941"/>
                  <a:pt x="6464239" y="667318"/>
                  <a:pt x="6464239" y="653370"/>
                </a:cubicBezTo>
                <a:cubicBezTo>
                  <a:pt x="6470183" y="653370"/>
                  <a:pt x="6476127" y="653370"/>
                  <a:pt x="6485043" y="653370"/>
                </a:cubicBezTo>
                <a:cubicBezTo>
                  <a:pt x="6485043" y="653370"/>
                  <a:pt x="6485043" y="655694"/>
                  <a:pt x="6485043" y="655694"/>
                </a:cubicBezTo>
                <a:cubicBezTo>
                  <a:pt x="6505847" y="648720"/>
                  <a:pt x="6529623" y="639422"/>
                  <a:pt x="6550427" y="632448"/>
                </a:cubicBezTo>
                <a:cubicBezTo>
                  <a:pt x="6553399" y="625474"/>
                  <a:pt x="6553399" y="618500"/>
                  <a:pt x="6553399" y="611526"/>
                </a:cubicBezTo>
                <a:cubicBezTo>
                  <a:pt x="6556371" y="618500"/>
                  <a:pt x="6556371" y="625474"/>
                  <a:pt x="6559343" y="632448"/>
                </a:cubicBezTo>
                <a:cubicBezTo>
                  <a:pt x="6583119" y="641747"/>
                  <a:pt x="6603924" y="651045"/>
                  <a:pt x="6627700" y="660344"/>
                </a:cubicBezTo>
                <a:cubicBezTo>
                  <a:pt x="6627700" y="658019"/>
                  <a:pt x="6627700" y="655694"/>
                  <a:pt x="6627700" y="655694"/>
                </a:cubicBezTo>
                <a:cubicBezTo>
                  <a:pt x="6633644" y="655694"/>
                  <a:pt x="6639588" y="655694"/>
                  <a:pt x="6645532" y="655694"/>
                </a:cubicBezTo>
                <a:cubicBezTo>
                  <a:pt x="6645532" y="667318"/>
                  <a:pt x="6645532" y="681266"/>
                  <a:pt x="6645532" y="692889"/>
                </a:cubicBezTo>
                <a:cubicBezTo>
                  <a:pt x="6648504" y="692889"/>
                  <a:pt x="6651476" y="692889"/>
                  <a:pt x="6654448" y="692889"/>
                </a:cubicBezTo>
                <a:cubicBezTo>
                  <a:pt x="6654448" y="706837"/>
                  <a:pt x="6654448" y="720785"/>
                  <a:pt x="6654448" y="737057"/>
                </a:cubicBezTo>
                <a:cubicBezTo>
                  <a:pt x="6657420" y="737057"/>
                  <a:pt x="6660392" y="737057"/>
                  <a:pt x="6663364" y="737057"/>
                </a:cubicBezTo>
                <a:cubicBezTo>
                  <a:pt x="6663364" y="744031"/>
                  <a:pt x="6663364" y="751005"/>
                  <a:pt x="6663364" y="757979"/>
                </a:cubicBezTo>
                <a:cubicBezTo>
                  <a:pt x="6669308" y="757979"/>
                  <a:pt x="6675252" y="757979"/>
                  <a:pt x="6681196" y="757979"/>
                </a:cubicBezTo>
                <a:cubicBezTo>
                  <a:pt x="6681196" y="769602"/>
                  <a:pt x="6681196" y="778901"/>
                  <a:pt x="6681196" y="790524"/>
                </a:cubicBezTo>
                <a:cubicBezTo>
                  <a:pt x="6719832" y="788199"/>
                  <a:pt x="6755496" y="785875"/>
                  <a:pt x="6794133" y="783550"/>
                </a:cubicBezTo>
                <a:cubicBezTo>
                  <a:pt x="6794133" y="771927"/>
                  <a:pt x="6794133" y="762628"/>
                  <a:pt x="6794133" y="751005"/>
                </a:cubicBezTo>
                <a:cubicBezTo>
                  <a:pt x="6814937" y="751005"/>
                  <a:pt x="6835741" y="751005"/>
                  <a:pt x="6853573" y="751005"/>
                </a:cubicBezTo>
                <a:cubicBezTo>
                  <a:pt x="6853573" y="744031"/>
                  <a:pt x="6853573" y="739382"/>
                  <a:pt x="6853573" y="732408"/>
                </a:cubicBezTo>
                <a:cubicBezTo>
                  <a:pt x="6895181" y="732408"/>
                  <a:pt x="6936789" y="732408"/>
                  <a:pt x="6978398" y="732408"/>
                </a:cubicBezTo>
                <a:cubicBezTo>
                  <a:pt x="6978398" y="737057"/>
                  <a:pt x="6978398" y="739382"/>
                  <a:pt x="6978398" y="744031"/>
                </a:cubicBezTo>
                <a:cubicBezTo>
                  <a:pt x="7005146" y="744031"/>
                  <a:pt x="7031894" y="744031"/>
                  <a:pt x="7058642" y="744031"/>
                </a:cubicBezTo>
                <a:cubicBezTo>
                  <a:pt x="7058642" y="746356"/>
                  <a:pt x="7058642" y="748680"/>
                  <a:pt x="7058642" y="751005"/>
                </a:cubicBezTo>
                <a:cubicBezTo>
                  <a:pt x="7064586" y="751005"/>
                  <a:pt x="7073502" y="751005"/>
                  <a:pt x="7082418" y="751005"/>
                </a:cubicBezTo>
                <a:cubicBezTo>
                  <a:pt x="7082418" y="753330"/>
                  <a:pt x="7082418" y="755654"/>
                  <a:pt x="7082418" y="757979"/>
                </a:cubicBezTo>
                <a:cubicBezTo>
                  <a:pt x="7088362" y="757979"/>
                  <a:pt x="7097278" y="757979"/>
                  <a:pt x="7103222" y="757979"/>
                </a:cubicBezTo>
                <a:cubicBezTo>
                  <a:pt x="7103222" y="723109"/>
                  <a:pt x="7103222" y="688239"/>
                  <a:pt x="7103222" y="653370"/>
                </a:cubicBezTo>
                <a:cubicBezTo>
                  <a:pt x="7124026" y="648720"/>
                  <a:pt x="7144831" y="644071"/>
                  <a:pt x="7165635" y="639422"/>
                </a:cubicBezTo>
                <a:cubicBezTo>
                  <a:pt x="7204271" y="639422"/>
                  <a:pt x="7242907" y="639422"/>
                  <a:pt x="7281543" y="639422"/>
                </a:cubicBezTo>
                <a:cubicBezTo>
                  <a:pt x="7281543" y="583630"/>
                  <a:pt x="7281543" y="527839"/>
                  <a:pt x="7281543" y="472047"/>
                </a:cubicBezTo>
                <a:cubicBezTo>
                  <a:pt x="7290459" y="467398"/>
                  <a:pt x="7302347" y="465073"/>
                  <a:pt x="7314235" y="460424"/>
                </a:cubicBezTo>
                <a:cubicBezTo>
                  <a:pt x="7361788" y="455775"/>
                  <a:pt x="7409340" y="448801"/>
                  <a:pt x="7456892" y="441827"/>
                </a:cubicBezTo>
                <a:cubicBezTo>
                  <a:pt x="7474724" y="446476"/>
                  <a:pt x="7489584" y="451125"/>
                  <a:pt x="7507417" y="453450"/>
                </a:cubicBezTo>
                <a:cubicBezTo>
                  <a:pt x="7510389" y="455775"/>
                  <a:pt x="7513361" y="458099"/>
                  <a:pt x="7516333" y="460424"/>
                </a:cubicBezTo>
                <a:cubicBezTo>
                  <a:pt x="7516333" y="565033"/>
                  <a:pt x="7516333" y="669642"/>
                  <a:pt x="7516333" y="771927"/>
                </a:cubicBezTo>
                <a:cubicBezTo>
                  <a:pt x="7522277" y="771927"/>
                  <a:pt x="7528221" y="771927"/>
                  <a:pt x="7537137" y="771927"/>
                </a:cubicBezTo>
                <a:cubicBezTo>
                  <a:pt x="7537137" y="730083"/>
                  <a:pt x="7537137" y="688239"/>
                  <a:pt x="7537137" y="646396"/>
                </a:cubicBezTo>
                <a:cubicBezTo>
                  <a:pt x="7543081" y="646396"/>
                  <a:pt x="7549025" y="646396"/>
                  <a:pt x="7554969" y="646396"/>
                </a:cubicBezTo>
                <a:cubicBezTo>
                  <a:pt x="7554969" y="641747"/>
                  <a:pt x="7554969" y="639422"/>
                  <a:pt x="7554969" y="634773"/>
                </a:cubicBezTo>
                <a:cubicBezTo>
                  <a:pt x="7560913" y="632448"/>
                  <a:pt x="7566857" y="630123"/>
                  <a:pt x="7572801" y="627799"/>
                </a:cubicBezTo>
                <a:cubicBezTo>
                  <a:pt x="7575773" y="627799"/>
                  <a:pt x="7581717" y="627799"/>
                  <a:pt x="7587661" y="627799"/>
                </a:cubicBezTo>
                <a:cubicBezTo>
                  <a:pt x="7587661" y="623149"/>
                  <a:pt x="7587661" y="620825"/>
                  <a:pt x="7587661" y="616175"/>
                </a:cubicBezTo>
                <a:cubicBezTo>
                  <a:pt x="7590633" y="613851"/>
                  <a:pt x="7596577" y="611526"/>
                  <a:pt x="7599549" y="609201"/>
                </a:cubicBezTo>
                <a:cubicBezTo>
                  <a:pt x="7608465" y="609201"/>
                  <a:pt x="7620353" y="609201"/>
                  <a:pt x="7629269" y="609201"/>
                </a:cubicBezTo>
                <a:cubicBezTo>
                  <a:pt x="7629269" y="620825"/>
                  <a:pt x="7629269" y="634773"/>
                  <a:pt x="7629269" y="646396"/>
                </a:cubicBezTo>
                <a:cubicBezTo>
                  <a:pt x="7650073" y="646396"/>
                  <a:pt x="7670877" y="646396"/>
                  <a:pt x="7691682" y="646396"/>
                </a:cubicBezTo>
                <a:cubicBezTo>
                  <a:pt x="7691682" y="690564"/>
                  <a:pt x="7691682" y="732408"/>
                  <a:pt x="7691682" y="776576"/>
                </a:cubicBezTo>
                <a:cubicBezTo>
                  <a:pt x="7700598" y="776576"/>
                  <a:pt x="7709514" y="776576"/>
                  <a:pt x="7715458" y="776576"/>
                </a:cubicBezTo>
                <a:cubicBezTo>
                  <a:pt x="7724374" y="774251"/>
                  <a:pt x="7730318" y="771927"/>
                  <a:pt x="7739234" y="769602"/>
                </a:cubicBezTo>
                <a:cubicBezTo>
                  <a:pt x="7739234" y="764953"/>
                  <a:pt x="7739234" y="762628"/>
                  <a:pt x="7739234" y="760304"/>
                </a:cubicBezTo>
                <a:cubicBezTo>
                  <a:pt x="7736262" y="760304"/>
                  <a:pt x="7733290" y="757979"/>
                  <a:pt x="7730318" y="757979"/>
                </a:cubicBezTo>
                <a:cubicBezTo>
                  <a:pt x="7730318" y="755654"/>
                  <a:pt x="7730318" y="753330"/>
                  <a:pt x="7730318" y="751005"/>
                </a:cubicBezTo>
                <a:cubicBezTo>
                  <a:pt x="7733290" y="748680"/>
                  <a:pt x="7736262" y="748680"/>
                  <a:pt x="7739234" y="746356"/>
                </a:cubicBezTo>
                <a:cubicBezTo>
                  <a:pt x="7739234" y="730083"/>
                  <a:pt x="7739234" y="711486"/>
                  <a:pt x="7739234" y="695213"/>
                </a:cubicBezTo>
                <a:cubicBezTo>
                  <a:pt x="7736262" y="695213"/>
                  <a:pt x="7733290" y="692889"/>
                  <a:pt x="7730318" y="692889"/>
                </a:cubicBezTo>
                <a:cubicBezTo>
                  <a:pt x="7730318" y="690564"/>
                  <a:pt x="7730318" y="688239"/>
                  <a:pt x="7730318" y="685915"/>
                </a:cubicBezTo>
                <a:cubicBezTo>
                  <a:pt x="7733290" y="683590"/>
                  <a:pt x="7736262" y="683590"/>
                  <a:pt x="7739234" y="681266"/>
                </a:cubicBezTo>
                <a:cubicBezTo>
                  <a:pt x="7739234" y="681266"/>
                  <a:pt x="7739234" y="678941"/>
                  <a:pt x="7739234" y="676616"/>
                </a:cubicBezTo>
                <a:cubicBezTo>
                  <a:pt x="7742206" y="676616"/>
                  <a:pt x="7742206" y="676616"/>
                  <a:pt x="7745178" y="676616"/>
                </a:cubicBezTo>
                <a:cubicBezTo>
                  <a:pt x="7745178" y="674292"/>
                  <a:pt x="7745178" y="669642"/>
                  <a:pt x="7745178" y="667318"/>
                </a:cubicBezTo>
                <a:cubicBezTo>
                  <a:pt x="7742206" y="667318"/>
                  <a:pt x="7742206" y="667318"/>
                  <a:pt x="7739234" y="667318"/>
                </a:cubicBezTo>
                <a:cubicBezTo>
                  <a:pt x="7739234" y="664993"/>
                  <a:pt x="7739234" y="662668"/>
                  <a:pt x="7739234" y="660344"/>
                </a:cubicBezTo>
                <a:cubicBezTo>
                  <a:pt x="7742206" y="660344"/>
                  <a:pt x="7745178" y="658019"/>
                  <a:pt x="7748150" y="655694"/>
                </a:cubicBezTo>
                <a:cubicBezTo>
                  <a:pt x="7751122" y="627799"/>
                  <a:pt x="7760038" y="604552"/>
                  <a:pt x="7795702" y="590604"/>
                </a:cubicBezTo>
                <a:cubicBezTo>
                  <a:pt x="7792730" y="590604"/>
                  <a:pt x="7792730" y="588280"/>
                  <a:pt x="7789758" y="588280"/>
                </a:cubicBezTo>
                <a:cubicBezTo>
                  <a:pt x="7789758" y="585955"/>
                  <a:pt x="7789758" y="583630"/>
                  <a:pt x="7789758" y="581306"/>
                </a:cubicBezTo>
                <a:cubicBezTo>
                  <a:pt x="7792730" y="581306"/>
                  <a:pt x="7795702" y="578981"/>
                  <a:pt x="7798674" y="578981"/>
                </a:cubicBezTo>
                <a:cubicBezTo>
                  <a:pt x="7798674" y="574332"/>
                  <a:pt x="7798674" y="572007"/>
                  <a:pt x="7798674" y="569682"/>
                </a:cubicBezTo>
                <a:cubicBezTo>
                  <a:pt x="7801646" y="569682"/>
                  <a:pt x="7801646" y="569682"/>
                  <a:pt x="7804618" y="569682"/>
                </a:cubicBezTo>
                <a:cubicBezTo>
                  <a:pt x="7804618" y="562708"/>
                  <a:pt x="7804618" y="555735"/>
                  <a:pt x="7804618" y="548761"/>
                </a:cubicBezTo>
                <a:cubicBezTo>
                  <a:pt x="7801646" y="548761"/>
                  <a:pt x="7801646" y="548761"/>
                  <a:pt x="7798674" y="548761"/>
                </a:cubicBezTo>
                <a:cubicBezTo>
                  <a:pt x="7798674" y="546436"/>
                  <a:pt x="7798674" y="546436"/>
                  <a:pt x="7798674" y="544111"/>
                </a:cubicBezTo>
                <a:cubicBezTo>
                  <a:pt x="7801646" y="544111"/>
                  <a:pt x="7804618" y="541787"/>
                  <a:pt x="7804618" y="541787"/>
                </a:cubicBezTo>
                <a:cubicBezTo>
                  <a:pt x="7810562" y="537137"/>
                  <a:pt x="7813534" y="532488"/>
                  <a:pt x="7819478" y="525514"/>
                </a:cubicBezTo>
                <a:cubicBezTo>
                  <a:pt x="7819478" y="525514"/>
                  <a:pt x="7819478" y="523189"/>
                  <a:pt x="7819478" y="523189"/>
                </a:cubicBezTo>
                <a:cubicBezTo>
                  <a:pt x="7819478" y="523189"/>
                  <a:pt x="7822450" y="523189"/>
                  <a:pt x="7822450" y="523189"/>
                </a:cubicBezTo>
                <a:cubicBezTo>
                  <a:pt x="7822450" y="520865"/>
                  <a:pt x="7822450" y="518540"/>
                  <a:pt x="7822450" y="516216"/>
                </a:cubicBezTo>
                <a:cubicBezTo>
                  <a:pt x="7816506" y="509242"/>
                  <a:pt x="7816506" y="497618"/>
                  <a:pt x="7822450" y="490644"/>
                </a:cubicBezTo>
                <a:cubicBezTo>
                  <a:pt x="7822450" y="490644"/>
                  <a:pt x="7822450" y="490644"/>
                  <a:pt x="7825422" y="483670"/>
                </a:cubicBezTo>
                <a:cubicBezTo>
                  <a:pt x="7825422" y="483670"/>
                  <a:pt x="7825422" y="483670"/>
                  <a:pt x="7828394" y="490644"/>
                </a:cubicBezTo>
                <a:cubicBezTo>
                  <a:pt x="7834338" y="497618"/>
                  <a:pt x="7837310" y="509242"/>
                  <a:pt x="7831366" y="516216"/>
                </a:cubicBezTo>
                <a:cubicBezTo>
                  <a:pt x="7831366" y="518540"/>
                  <a:pt x="7831366" y="520865"/>
                  <a:pt x="7831366" y="523189"/>
                </a:cubicBezTo>
                <a:cubicBezTo>
                  <a:pt x="7831366" y="523189"/>
                  <a:pt x="7834338" y="523189"/>
                  <a:pt x="7834338" y="523189"/>
                </a:cubicBezTo>
                <a:cubicBezTo>
                  <a:pt x="7834338" y="523189"/>
                  <a:pt x="7834338" y="525514"/>
                  <a:pt x="7834338" y="525514"/>
                </a:cubicBezTo>
                <a:cubicBezTo>
                  <a:pt x="7837310" y="530163"/>
                  <a:pt x="7843254" y="537137"/>
                  <a:pt x="7846226" y="541787"/>
                </a:cubicBezTo>
                <a:cubicBezTo>
                  <a:pt x="7849198" y="541787"/>
                  <a:pt x="7849198" y="544111"/>
                  <a:pt x="7852170" y="544111"/>
                </a:cubicBezTo>
                <a:cubicBezTo>
                  <a:pt x="7852170" y="546436"/>
                  <a:pt x="7852170" y="546436"/>
                  <a:pt x="7852170" y="548761"/>
                </a:cubicBezTo>
                <a:cubicBezTo>
                  <a:pt x="7852170" y="548761"/>
                  <a:pt x="7849198" y="548761"/>
                  <a:pt x="7849198" y="548761"/>
                </a:cubicBezTo>
                <a:cubicBezTo>
                  <a:pt x="7849198" y="555735"/>
                  <a:pt x="7849198" y="562708"/>
                  <a:pt x="7849198" y="569682"/>
                </a:cubicBezTo>
                <a:cubicBezTo>
                  <a:pt x="7849198" y="569682"/>
                  <a:pt x="7852170" y="569682"/>
                  <a:pt x="7855142" y="569682"/>
                </a:cubicBezTo>
                <a:cubicBezTo>
                  <a:pt x="7855142" y="572007"/>
                  <a:pt x="7855142" y="574332"/>
                  <a:pt x="7855142" y="578981"/>
                </a:cubicBezTo>
                <a:cubicBezTo>
                  <a:pt x="7855142" y="578981"/>
                  <a:pt x="7858115" y="581306"/>
                  <a:pt x="7861087" y="581306"/>
                </a:cubicBezTo>
                <a:cubicBezTo>
                  <a:pt x="7861087" y="583630"/>
                  <a:pt x="7861087" y="585955"/>
                  <a:pt x="7861087" y="588280"/>
                </a:cubicBezTo>
                <a:cubicBezTo>
                  <a:pt x="7858115" y="590604"/>
                  <a:pt x="7858115" y="590604"/>
                  <a:pt x="7855142" y="590604"/>
                </a:cubicBezTo>
                <a:cubicBezTo>
                  <a:pt x="7890807" y="604552"/>
                  <a:pt x="7896751" y="627799"/>
                  <a:pt x="7902695" y="655694"/>
                </a:cubicBezTo>
                <a:cubicBezTo>
                  <a:pt x="7905667" y="658019"/>
                  <a:pt x="7908639" y="658019"/>
                  <a:pt x="7911611" y="660344"/>
                </a:cubicBezTo>
                <a:cubicBezTo>
                  <a:pt x="7911611" y="662668"/>
                  <a:pt x="7911611" y="664993"/>
                  <a:pt x="7911611" y="667318"/>
                </a:cubicBezTo>
                <a:cubicBezTo>
                  <a:pt x="7908639" y="667318"/>
                  <a:pt x="7908639" y="667318"/>
                  <a:pt x="7905667" y="667318"/>
                </a:cubicBezTo>
                <a:cubicBezTo>
                  <a:pt x="7905667" y="671967"/>
                  <a:pt x="7905667" y="674292"/>
                  <a:pt x="7905667" y="676616"/>
                </a:cubicBezTo>
                <a:cubicBezTo>
                  <a:pt x="7908639" y="676616"/>
                  <a:pt x="7908639" y="676616"/>
                  <a:pt x="7911611" y="676616"/>
                </a:cubicBezTo>
                <a:cubicBezTo>
                  <a:pt x="7911611" y="678941"/>
                  <a:pt x="7911611" y="681266"/>
                  <a:pt x="7911611" y="681266"/>
                </a:cubicBezTo>
                <a:cubicBezTo>
                  <a:pt x="7914583" y="683590"/>
                  <a:pt x="7917555" y="685915"/>
                  <a:pt x="7920527" y="685915"/>
                </a:cubicBezTo>
                <a:cubicBezTo>
                  <a:pt x="7920527" y="688239"/>
                  <a:pt x="7920527" y="690564"/>
                  <a:pt x="7920527" y="692889"/>
                </a:cubicBezTo>
                <a:cubicBezTo>
                  <a:pt x="7917555" y="692889"/>
                  <a:pt x="7914583" y="695213"/>
                  <a:pt x="7911611" y="695213"/>
                </a:cubicBezTo>
                <a:cubicBezTo>
                  <a:pt x="7911611" y="713811"/>
                  <a:pt x="7911611" y="730083"/>
                  <a:pt x="7911611" y="746356"/>
                </a:cubicBezTo>
                <a:cubicBezTo>
                  <a:pt x="7914583" y="748680"/>
                  <a:pt x="7917555" y="748680"/>
                  <a:pt x="7920527" y="751005"/>
                </a:cubicBezTo>
                <a:cubicBezTo>
                  <a:pt x="7920527" y="753330"/>
                  <a:pt x="7920527" y="755654"/>
                  <a:pt x="7920527" y="757979"/>
                </a:cubicBezTo>
                <a:cubicBezTo>
                  <a:pt x="7917555" y="757979"/>
                  <a:pt x="7914583" y="760304"/>
                  <a:pt x="7911611" y="760304"/>
                </a:cubicBezTo>
                <a:cubicBezTo>
                  <a:pt x="7911611" y="762628"/>
                  <a:pt x="7911611" y="764953"/>
                  <a:pt x="7911611" y="767278"/>
                </a:cubicBezTo>
                <a:cubicBezTo>
                  <a:pt x="7914583" y="767278"/>
                  <a:pt x="7920527" y="767278"/>
                  <a:pt x="7923499" y="767278"/>
                </a:cubicBezTo>
                <a:cubicBezTo>
                  <a:pt x="7923499" y="771927"/>
                  <a:pt x="7923499" y="774251"/>
                  <a:pt x="7923499" y="776576"/>
                </a:cubicBezTo>
                <a:cubicBezTo>
                  <a:pt x="7932415" y="776576"/>
                  <a:pt x="7938359" y="776576"/>
                  <a:pt x="7944303" y="776576"/>
                </a:cubicBezTo>
                <a:cubicBezTo>
                  <a:pt x="7944303" y="725434"/>
                  <a:pt x="7944303" y="671967"/>
                  <a:pt x="7944303" y="620825"/>
                </a:cubicBezTo>
                <a:cubicBezTo>
                  <a:pt x="7971051" y="616175"/>
                  <a:pt x="7994827" y="613851"/>
                  <a:pt x="8021575" y="609201"/>
                </a:cubicBezTo>
                <a:cubicBezTo>
                  <a:pt x="8036435" y="609201"/>
                  <a:pt x="8051296" y="609201"/>
                  <a:pt x="8063184" y="609201"/>
                </a:cubicBezTo>
                <a:cubicBezTo>
                  <a:pt x="8063184" y="578981"/>
                  <a:pt x="8063184" y="546436"/>
                  <a:pt x="8063184" y="516216"/>
                </a:cubicBezTo>
                <a:cubicBezTo>
                  <a:pt x="8092904" y="495294"/>
                  <a:pt x="8152344" y="495294"/>
                  <a:pt x="8179092" y="516216"/>
                </a:cubicBezTo>
                <a:cubicBezTo>
                  <a:pt x="8179092" y="595254"/>
                  <a:pt x="8179092" y="674292"/>
                  <a:pt x="8179092" y="755654"/>
                </a:cubicBezTo>
                <a:cubicBezTo>
                  <a:pt x="8193952" y="755654"/>
                  <a:pt x="8208812" y="755654"/>
                  <a:pt x="8220701" y="755654"/>
                </a:cubicBezTo>
                <a:cubicBezTo>
                  <a:pt x="8220701" y="713811"/>
                  <a:pt x="8220701" y="674292"/>
                  <a:pt x="8220701" y="634773"/>
                </a:cubicBezTo>
                <a:cubicBezTo>
                  <a:pt x="8253393" y="634773"/>
                  <a:pt x="8286085" y="634773"/>
                  <a:pt x="8318777" y="634773"/>
                </a:cubicBezTo>
                <a:cubicBezTo>
                  <a:pt x="8324721" y="641747"/>
                  <a:pt x="8330665" y="648720"/>
                  <a:pt x="8336609" y="655694"/>
                </a:cubicBezTo>
                <a:lnTo>
                  <a:pt x="8336609" y="730582"/>
                </a:lnTo>
                <a:lnTo>
                  <a:pt x="8338212" y="730681"/>
                </a:lnTo>
                <a:cubicBezTo>
                  <a:pt x="8338212" y="730681"/>
                  <a:pt x="8338212" y="730681"/>
                  <a:pt x="8338212" y="607459"/>
                </a:cubicBezTo>
                <a:cubicBezTo>
                  <a:pt x="8338212" y="607459"/>
                  <a:pt x="8338212" y="607459"/>
                  <a:pt x="8359830" y="607459"/>
                </a:cubicBezTo>
                <a:cubicBezTo>
                  <a:pt x="8359830" y="607459"/>
                  <a:pt x="8359830" y="607459"/>
                  <a:pt x="8359830" y="471267"/>
                </a:cubicBezTo>
                <a:cubicBezTo>
                  <a:pt x="8359830" y="471267"/>
                  <a:pt x="8359830" y="471267"/>
                  <a:pt x="8378746" y="471267"/>
                </a:cubicBezTo>
                <a:cubicBezTo>
                  <a:pt x="8378746" y="471267"/>
                  <a:pt x="8378746" y="471267"/>
                  <a:pt x="8378746" y="356693"/>
                </a:cubicBezTo>
                <a:cubicBezTo>
                  <a:pt x="8378746" y="356693"/>
                  <a:pt x="8378746" y="356693"/>
                  <a:pt x="8384150" y="354531"/>
                </a:cubicBezTo>
                <a:cubicBezTo>
                  <a:pt x="8384150" y="354531"/>
                  <a:pt x="8384150" y="354531"/>
                  <a:pt x="8384150" y="328590"/>
                </a:cubicBezTo>
                <a:cubicBezTo>
                  <a:pt x="8384150" y="328590"/>
                  <a:pt x="8384150" y="328590"/>
                  <a:pt x="8405768" y="328590"/>
                </a:cubicBezTo>
                <a:cubicBezTo>
                  <a:pt x="8405768" y="328590"/>
                  <a:pt x="8405768" y="328590"/>
                  <a:pt x="8454409" y="246442"/>
                </a:cubicBezTo>
                <a:cubicBezTo>
                  <a:pt x="8454409" y="246442"/>
                  <a:pt x="8454409" y="246442"/>
                  <a:pt x="84598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62519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>
            <a:extLst>
              <a:ext uri="{FF2B5EF4-FFF2-40B4-BE49-F238E27FC236}">
                <a16:creationId xmlns:a16="http://schemas.microsoft.com/office/drawing/2014/main" xmlns="" id="{E26ECD6E-9DEE-4A2B-B5DD-A1228882C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8955"/>
            <a:ext cx="7672304" cy="754546"/>
          </a:xfrm>
          <a:prstGeom prst="rect">
            <a:avLst/>
          </a:prstGeom>
        </p:spPr>
      </p:pic>
      <p:pic>
        <p:nvPicPr>
          <p:cNvPr id="5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xmlns="" id="{ED3DE11E-BD5D-4B9D-948E-59777A4C4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6070060" y="1379727"/>
            <a:ext cx="3074887" cy="376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xmlns="" id="{F65EA7C3-C127-4FEF-998A-380766830A9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393312" y="1691607"/>
            <a:ext cx="1396054" cy="2181169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xmlns="" id="{44AC1258-BCFC-4466-A293-80A95F8CF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62372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256CF63-2A59-478C-8FAC-4D0742B889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93696" y="0"/>
            <a:ext cx="5450305" cy="5143500"/>
          </a:xfrm>
          <a:custGeom>
            <a:avLst/>
            <a:gdLst>
              <a:gd name="connsiteX0" fmla="*/ 3064609 w 7267073"/>
              <a:gd name="connsiteY0" fmla="*/ 0 h 6858000"/>
              <a:gd name="connsiteX1" fmla="*/ 7267073 w 7267073"/>
              <a:gd name="connsiteY1" fmla="*/ 0 h 6858000"/>
              <a:gd name="connsiteX2" fmla="*/ 7267073 w 7267073"/>
              <a:gd name="connsiteY2" fmla="*/ 6858000 h 6858000"/>
              <a:gd name="connsiteX3" fmla="*/ 0 w 72670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7073" h="6858000">
                <a:moveTo>
                  <a:pt x="3064609" y="0"/>
                </a:moveTo>
                <a:lnTo>
                  <a:pt x="7267073" y="0"/>
                </a:lnTo>
                <a:lnTo>
                  <a:pt x="72670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190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1" y="1959684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602000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3245653-BD79-43BE-9416-81B7DEA6FD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9143999" cy="5143500"/>
          </a:xfrm>
          <a:custGeom>
            <a:avLst/>
            <a:gdLst>
              <a:gd name="connsiteX0" fmla="*/ 6400777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1 h 6858000"/>
              <a:gd name="connsiteX3" fmla="*/ 5791223 w 12191999"/>
              <a:gd name="connsiteY3" fmla="*/ 6858000 h 6858000"/>
              <a:gd name="connsiteX4" fmla="*/ 0 w 1219199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8000">
                <a:moveTo>
                  <a:pt x="6400777" y="0"/>
                </a:moveTo>
                <a:lnTo>
                  <a:pt x="12191999" y="0"/>
                </a:lnTo>
                <a:lnTo>
                  <a:pt x="12191999" y="1"/>
                </a:lnTo>
                <a:lnTo>
                  <a:pt x="57912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96624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9">
            <a:extLst>
              <a:ext uri="{FF2B5EF4-FFF2-40B4-BE49-F238E27FC236}">
                <a16:creationId xmlns:a16="http://schemas.microsoft.com/office/drawing/2014/main" xmlns="" id="{721FF661-E1BF-44AB-AE42-30299A0C280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5366888" cy="51435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097280" anchor="t">
            <a:noAutofit/>
          </a:bodyPr>
          <a:lstStyle>
            <a:lvl1pPr marL="0" indent="0" algn="ctr">
              <a:buNone/>
              <a:defRPr sz="105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534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2021" y="292156"/>
            <a:ext cx="4559189" cy="4559189"/>
          </a:xfrm>
          <a:prstGeom prst="diamond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20719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xmlns="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B248F514-64E6-478F-BD5B-2F5FF8194E9D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678510" y="1725941"/>
            <a:ext cx="1701590" cy="1389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AD9F10B1-4908-4FDA-BFB4-BCD570CDCB9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2708898" y="1725941"/>
            <a:ext cx="1701590" cy="1389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xmlns="" id="{7A18808D-4787-4529-A142-029C02C56371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4739286" y="1725941"/>
            <a:ext cx="1701590" cy="1389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D5106DBC-8A8E-4A2C-9FCB-D57D9E77722B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6769674" y="1725941"/>
            <a:ext cx="1701590" cy="1389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88459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58107915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You can Resize without losing quality</a:t>
            </a:r>
            <a:endParaRPr kumimoji="0" lang="ko-KR" altLang="en-US" sz="105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You can Change Fill Color &amp;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Line Color</a:t>
            </a:r>
            <a:endParaRPr kumimoji="0" lang="ko-KR" altLang="en-US" sz="105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www.allppt.com</a:t>
            </a:r>
            <a:endParaRPr kumimoji="0" lang="ko-KR" altLang="en-US" sz="1050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1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FREE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1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07648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7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1" y="1959684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1993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-18509" y="-24883"/>
            <a:ext cx="4945870" cy="5206483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6" y="996576"/>
            <a:ext cx="4455495" cy="3582397"/>
          </a:xfrm>
        </p:spPr>
        <p:txBody>
          <a:bodyPr/>
          <a:lstStyle>
            <a:lvl1pPr marL="180971" indent="-180971">
              <a:buFont typeface="Arial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2" y="996576"/>
            <a:ext cx="2421269" cy="1008112"/>
          </a:xfrm>
        </p:spPr>
        <p:txBody>
          <a:bodyPr>
            <a:noAutofit/>
          </a:bodyPr>
          <a:lstStyle>
            <a:lvl1pPr marL="0" marR="0" indent="-342892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19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-63515" y="-55984"/>
            <a:ext cx="5009385" cy="5237584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6" y="996576"/>
            <a:ext cx="4455495" cy="3582397"/>
          </a:xfrm>
        </p:spPr>
        <p:txBody>
          <a:bodyPr/>
          <a:lstStyle>
            <a:lvl1pPr marL="180971" indent="-180971">
              <a:buFont typeface="Arial" pitchFamily="34" charset="0"/>
              <a:buChar char="•"/>
              <a:defRPr sz="2000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2" y="996576"/>
            <a:ext cx="2421269" cy="1008112"/>
          </a:xfrm>
        </p:spPr>
        <p:txBody>
          <a:bodyPr>
            <a:noAutofit/>
          </a:bodyPr>
          <a:lstStyle>
            <a:lvl1pPr marL="0" marR="0" indent="-342892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820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9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6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152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6" y="231491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適用色盤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6" y="3786886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6" y="1125706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prstClr val="white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6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6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6" y="2893476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prstClr val="white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6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6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TXT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270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prstClr val="white"/>
              </a:solidFill>
            </a:endParaRPr>
          </a:p>
        </p:txBody>
      </p:sp>
      <p:sp>
        <p:nvSpPr>
          <p:cNvPr id="7" name="手繪多邊形 6"/>
          <p:cNvSpPr/>
          <p:nvPr userDrawn="1"/>
        </p:nvSpPr>
        <p:spPr>
          <a:xfrm>
            <a:off x="2093556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6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18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1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378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1"/>
            <a:ext cx="8229600" cy="1980220"/>
          </a:xfrm>
        </p:spPr>
        <p:txBody>
          <a:bodyPr>
            <a:norm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211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prstClr val="white"/>
              </a:solidFill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1" y="1959684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18104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prstClr val="white"/>
              </a:solidFill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7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1" y="1959684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381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-18509" y="-24883"/>
            <a:ext cx="4945870" cy="5206483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prstClr val="white"/>
              </a:solidFill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6" y="996576"/>
            <a:ext cx="4455495" cy="3582397"/>
          </a:xfrm>
        </p:spPr>
        <p:txBody>
          <a:bodyPr/>
          <a:lstStyle>
            <a:lvl1pPr marL="180971" indent="-180971">
              <a:buFont typeface="Arial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2" y="996576"/>
            <a:ext cx="2421269" cy="1008112"/>
          </a:xfrm>
        </p:spPr>
        <p:txBody>
          <a:bodyPr>
            <a:noAutofit/>
          </a:bodyPr>
          <a:lstStyle>
            <a:lvl1pPr marL="0" marR="0" indent="-342892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305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-63515" y="-55984"/>
            <a:ext cx="5009385" cy="5237584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prstClr val="white"/>
              </a:solidFill>
              <a:latin typeface="Gill Sans MT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6" y="996576"/>
            <a:ext cx="4455495" cy="3582397"/>
          </a:xfrm>
        </p:spPr>
        <p:txBody>
          <a:bodyPr/>
          <a:lstStyle>
            <a:lvl1pPr marL="180971" indent="-180971">
              <a:buFont typeface="Arial" pitchFamily="34" charset="0"/>
              <a:buChar char="•"/>
              <a:defRPr sz="2000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2" y="996576"/>
            <a:ext cx="2421269" cy="1008112"/>
          </a:xfrm>
        </p:spPr>
        <p:txBody>
          <a:bodyPr>
            <a:noAutofit/>
          </a:bodyPr>
          <a:lstStyle>
            <a:lvl1pPr marL="0" marR="0" indent="-342892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131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321500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4777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6" y="231491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適用色盤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6" y="3786886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sz="1400" b="1" dirty="0">
                <a:solidFill>
                  <a:prstClr val="white"/>
                </a:solidFill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6" y="1125706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sz="1400" b="1" dirty="0" smtClean="0">
                <a:solidFill>
                  <a:prstClr val="white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6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sz="1400" b="1" dirty="0">
                <a:solidFill>
                  <a:prstClr val="white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6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400" b="1" dirty="0" smtClean="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6" y="2893476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prstClr val="white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6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6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TXT</a:t>
            </a:r>
            <a:endParaRPr lang="zh-TW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761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手繪多邊形 6"/>
          <p:cNvSpPr/>
          <p:nvPr userDrawn="1"/>
        </p:nvSpPr>
        <p:spPr>
          <a:xfrm>
            <a:off x="2093556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6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57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1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378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1"/>
            <a:ext cx="8229600" cy="1980220"/>
          </a:xfrm>
        </p:spPr>
        <p:txBody>
          <a:bodyPr>
            <a:norm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8884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4" y="1536636"/>
            <a:ext cx="8379931" cy="3330370"/>
          </a:xfrm>
        </p:spPr>
        <p:txBody>
          <a:bodyPr>
            <a:normAutofit/>
          </a:bodyPr>
          <a:lstStyle>
            <a:lvl1pPr marL="0" indent="0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>
          <a:xfrm>
            <a:off x="527866" y="231491"/>
            <a:ext cx="7374505" cy="1170130"/>
          </a:xfrm>
        </p:spPr>
        <p:txBody>
          <a:bodyPr/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155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1" y="1959684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760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7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1" y="1959684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56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-18509" y="-24883"/>
            <a:ext cx="4945870" cy="5206483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6" y="996576"/>
            <a:ext cx="4455495" cy="3582397"/>
          </a:xfrm>
        </p:spPr>
        <p:txBody>
          <a:bodyPr/>
          <a:lstStyle>
            <a:lvl1pPr marL="180971" indent="-180971">
              <a:buFont typeface="Arial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2" y="996576"/>
            <a:ext cx="2421269" cy="1008112"/>
          </a:xfrm>
        </p:spPr>
        <p:txBody>
          <a:bodyPr>
            <a:noAutofit/>
          </a:bodyPr>
          <a:lstStyle>
            <a:lvl1pPr marL="0" marR="0" indent="-342892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656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-63515" y="-55984"/>
            <a:ext cx="5009385" cy="5237584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6" y="996576"/>
            <a:ext cx="4455495" cy="3582397"/>
          </a:xfrm>
        </p:spPr>
        <p:txBody>
          <a:bodyPr/>
          <a:lstStyle>
            <a:lvl1pPr marL="180971" indent="-180971">
              <a:buFont typeface="Arial" pitchFamily="34" charset="0"/>
              <a:buChar char="•"/>
              <a:defRPr sz="2000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2" y="996576"/>
            <a:ext cx="2421269" cy="1008112"/>
          </a:xfrm>
        </p:spPr>
        <p:txBody>
          <a:bodyPr>
            <a:noAutofit/>
          </a:bodyPr>
          <a:lstStyle>
            <a:lvl1pPr marL="0" marR="0" indent="-342892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060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9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6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1828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6" y="231491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適用色盤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6" y="3786886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6" y="1125706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prstClr val="white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6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6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6" y="2893476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prstClr val="white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6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6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TXT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4817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81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7275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658588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073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3653807" y="785503"/>
            <a:ext cx="5058654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2194219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7" t="1002"/>
          <a:stretch/>
        </p:blipFill>
        <p:spPr>
          <a:xfrm>
            <a:off x="-28035" y="-19490"/>
            <a:ext cx="3900135" cy="51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09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-63515" y="-55984"/>
            <a:ext cx="5009385" cy="5237584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877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5800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適用色盤</a:t>
            </a:r>
            <a:endParaRPr kumimoji="0" lang="zh-TW" altLang="en-US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prstClr val="white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prstClr val="white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TXT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4296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4" y="1536636"/>
            <a:ext cx="8379931" cy="3330370"/>
          </a:xfrm>
        </p:spPr>
        <p:txBody>
          <a:bodyPr>
            <a:normAutofit/>
          </a:bodyPr>
          <a:lstStyle>
            <a:lvl1pPr marL="0" indent="0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>
          <a:xfrm>
            <a:off x="527866" y="231491"/>
            <a:ext cx="7374505" cy="1170130"/>
          </a:xfrm>
        </p:spPr>
        <p:txBody>
          <a:bodyPr/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02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手繪多邊形 6"/>
          <p:cNvSpPr/>
          <p:nvPr userDrawn="1"/>
        </p:nvSpPr>
        <p:spPr>
          <a:xfrm>
            <a:off x="2093556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6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472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1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378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1"/>
            <a:ext cx="8229600" cy="1980220"/>
          </a:xfrm>
        </p:spPr>
        <p:txBody>
          <a:bodyPr>
            <a:norm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7256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1" y="1959684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36241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7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1" y="1959684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4824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-18509" y="-24883"/>
            <a:ext cx="4945870" cy="5206483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6" y="996576"/>
            <a:ext cx="4455495" cy="3582397"/>
          </a:xfrm>
        </p:spPr>
        <p:txBody>
          <a:bodyPr/>
          <a:lstStyle>
            <a:lvl1pPr marL="180971" indent="-180971">
              <a:buFont typeface="Arial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2" y="996576"/>
            <a:ext cx="2421269" cy="1008112"/>
          </a:xfrm>
        </p:spPr>
        <p:txBody>
          <a:bodyPr>
            <a:noAutofit/>
          </a:bodyPr>
          <a:lstStyle>
            <a:lvl1pPr marL="0" marR="0" indent="-342892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3217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-63515" y="-55984"/>
            <a:ext cx="5009385" cy="5237584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6" y="996576"/>
            <a:ext cx="4455495" cy="3582397"/>
          </a:xfrm>
        </p:spPr>
        <p:txBody>
          <a:bodyPr/>
          <a:lstStyle>
            <a:lvl1pPr marL="180971" indent="-180971">
              <a:buFont typeface="Arial" pitchFamily="34" charset="0"/>
              <a:buChar char="•"/>
              <a:defRPr sz="2000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2" y="996576"/>
            <a:ext cx="2421269" cy="1008112"/>
          </a:xfrm>
        </p:spPr>
        <p:txBody>
          <a:bodyPr>
            <a:noAutofit/>
          </a:bodyPr>
          <a:lstStyle>
            <a:lvl1pPr marL="0" marR="0" indent="-342892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014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3653807" y="785503"/>
            <a:ext cx="5058654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2194219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7" t="1002"/>
          <a:stretch/>
        </p:blipFill>
        <p:spPr>
          <a:xfrm>
            <a:off x="-28035" y="-19490"/>
            <a:ext cx="3900135" cy="51820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9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6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1240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6" y="231491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適用色盤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6" y="3786886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6" y="1125706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prstClr val="white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6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6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6" y="2893476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prstClr val="white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6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6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TXT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287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手繪多邊形 6"/>
          <p:cNvSpPr/>
          <p:nvPr userDrawn="1"/>
        </p:nvSpPr>
        <p:spPr>
          <a:xfrm>
            <a:off x="2093556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6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042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1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378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1"/>
            <a:ext cx="8229600" cy="1980220"/>
          </a:xfrm>
        </p:spPr>
        <p:txBody>
          <a:bodyPr>
            <a:norm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374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1" y="1959684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554849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7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1" y="1959684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0266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-18509" y="-24883"/>
            <a:ext cx="4945870" cy="5206483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6" y="996576"/>
            <a:ext cx="4455495" cy="3582397"/>
          </a:xfrm>
        </p:spPr>
        <p:txBody>
          <a:bodyPr/>
          <a:lstStyle>
            <a:lvl1pPr marL="180971" indent="-180971">
              <a:buFont typeface="Arial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2" y="996576"/>
            <a:ext cx="2421269" cy="1008112"/>
          </a:xfrm>
        </p:spPr>
        <p:txBody>
          <a:bodyPr>
            <a:noAutofit/>
          </a:bodyPr>
          <a:lstStyle>
            <a:lvl1pPr marL="0" marR="0" indent="-342892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339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-63515" y="-55984"/>
            <a:ext cx="5009385" cy="5237584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6" y="996576"/>
            <a:ext cx="4455495" cy="3582397"/>
          </a:xfrm>
        </p:spPr>
        <p:txBody>
          <a:bodyPr/>
          <a:lstStyle>
            <a:lvl1pPr marL="180971" indent="-180971">
              <a:buFont typeface="Arial" pitchFamily="34" charset="0"/>
              <a:buChar char="•"/>
              <a:defRPr sz="2000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2" y="996576"/>
            <a:ext cx="2421269" cy="1008112"/>
          </a:xfrm>
        </p:spPr>
        <p:txBody>
          <a:bodyPr>
            <a:noAutofit/>
          </a:bodyPr>
          <a:lstStyle>
            <a:lvl1pPr marL="0" marR="0" indent="-342892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468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321500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1848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6" y="231491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適用色盤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6" y="3786886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6" y="1125706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prstClr val="white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6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prstClr val="white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6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6" y="2893476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prstClr val="white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6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6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TXT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240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-63515" y="-55984"/>
            <a:ext cx="5009385" cy="5237584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187458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249593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A80D6EB4-6316-4BD4-9779-1C793C88EF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F7516D1-CC67-491A-A475-E2E321DE7470}"/>
              </a:ext>
            </a:extLst>
          </p:cNvPr>
          <p:cNvSpPr/>
          <p:nvPr userDrawn="1"/>
        </p:nvSpPr>
        <p:spPr>
          <a:xfrm>
            <a:off x="0" y="2750497"/>
            <a:ext cx="9144000" cy="239300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9750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279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3871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4380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9271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66543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7265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96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25471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="" xmlns:a16="http://schemas.microsoft.com/office/drawing/2014/main" id="{0A96AEFE-2DB4-4800-BD04-10498C186E2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4654612" cy="51435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35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8812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97A4111-AC59-4D68-8289-087F5555D1FB}"/>
              </a:ext>
            </a:extLst>
          </p:cNvPr>
          <p:cNvSpPr/>
          <p:nvPr userDrawn="1"/>
        </p:nvSpPr>
        <p:spPr>
          <a:xfrm>
            <a:off x="-2" y="0"/>
            <a:ext cx="9144002" cy="299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 sz="1350">
              <a:solidFill>
                <a:prstClr val="white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="" xmlns:a16="http://schemas.microsoft.com/office/drawing/2014/main" id="{529213A9-205F-4B47-85D1-86A4CF8B41E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2175428" y="1451030"/>
            <a:ext cx="2248104" cy="30803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5C91274C-B4D1-4A27-943A-E9426420327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4710113" y="1451030"/>
            <a:ext cx="2248104" cy="30803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=""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9053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=""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="" xmlns:a16="http://schemas.microsoft.com/office/drawing/2014/main" id="{3416C541-C19F-450D-88B8-31264A63C057}"/>
              </a:ext>
            </a:extLst>
          </p:cNvPr>
          <p:cNvGrpSpPr/>
          <p:nvPr userDrawn="1"/>
        </p:nvGrpSpPr>
        <p:grpSpPr>
          <a:xfrm>
            <a:off x="2560387" y="1295971"/>
            <a:ext cx="1600634" cy="2764730"/>
            <a:chOff x="2188487" y="1844824"/>
            <a:chExt cx="1980000" cy="3420000"/>
          </a:xfrm>
        </p:grpSpPr>
        <p:sp>
          <p:nvSpPr>
            <p:cNvPr id="10" name="Rounded Rectangle 13">
              <a:extLst>
                <a:ext uri="{FF2B5EF4-FFF2-40B4-BE49-F238E27FC236}">
                  <a16:creationId xmlns="" xmlns:a16="http://schemas.microsoft.com/office/drawing/2014/main" id="{F28ADE49-EABF-4A45-8AFD-D583872D5EF7}"/>
                </a:ext>
              </a:extLst>
            </p:cNvPr>
            <p:cNvSpPr/>
            <p:nvPr userDrawn="1"/>
          </p:nvSpPr>
          <p:spPr>
            <a:xfrm>
              <a:off x="218848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2025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4">
              <a:extLst>
                <a:ext uri="{FF2B5EF4-FFF2-40B4-BE49-F238E27FC236}">
                  <a16:creationId xmlns="" xmlns:a16="http://schemas.microsoft.com/office/drawing/2014/main" id="{0EE66AE6-BD54-46FF-BFF8-F4F5052A0336}"/>
                </a:ext>
              </a:extLst>
            </p:cNvPr>
            <p:cNvSpPr/>
            <p:nvPr userDrawn="1"/>
          </p:nvSpPr>
          <p:spPr>
            <a:xfrm>
              <a:off x="3034725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2025">
                <a:solidFill>
                  <a:prstClr val="white"/>
                </a:solidFill>
              </a:endParaRPr>
            </a:p>
          </p:txBody>
        </p:sp>
        <p:grpSp>
          <p:nvGrpSpPr>
            <p:cNvPr id="3" name="Group 1">
              <a:extLst>
                <a:ext uri="{FF2B5EF4-FFF2-40B4-BE49-F238E27FC236}">
                  <a16:creationId xmlns="" xmlns:a16="http://schemas.microsoft.com/office/drawing/2014/main" id="{16B2E278-7F12-411C-A66B-4E8311A0AA6B}"/>
                </a:ext>
              </a:extLst>
            </p:cNvPr>
            <p:cNvGrpSpPr/>
            <p:nvPr userDrawn="1"/>
          </p:nvGrpSpPr>
          <p:grpSpPr>
            <a:xfrm>
              <a:off x="3068483" y="4873005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Oval 15">
                <a:extLst>
                  <a:ext uri="{FF2B5EF4-FFF2-40B4-BE49-F238E27FC236}">
                    <a16:creationId xmlns="" xmlns:a16="http://schemas.microsoft.com/office/drawing/2014/main" id="{880912B7-BAFE-4530-B3E2-658A4CC93EA5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2025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Rounded Rectangle 16">
                <a:extLst>
                  <a:ext uri="{FF2B5EF4-FFF2-40B4-BE49-F238E27FC236}">
                    <a16:creationId xmlns="" xmlns:a16="http://schemas.microsoft.com/office/drawing/2014/main" id="{D4E578DE-6FBB-45BA-AA90-B7C5BFB60FD8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2025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Picture Placeholder 9">
            <a:extLst>
              <a:ext uri="{FF2B5EF4-FFF2-40B4-BE49-F238E27FC236}">
                <a16:creationId xmlns="" xmlns:a16="http://schemas.microsoft.com/office/drawing/2014/main" id="{EB8BC53A-6DA7-4829-9A2F-14557FE1D7E4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2690158" y="1586326"/>
            <a:ext cx="1362335" cy="21242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35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4" name="Group 2">
            <a:extLst>
              <a:ext uri="{FF2B5EF4-FFF2-40B4-BE49-F238E27FC236}">
                <a16:creationId xmlns="" xmlns:a16="http://schemas.microsoft.com/office/drawing/2014/main" id="{4C198FF6-4BAB-454F-B36D-BFC618E02928}"/>
              </a:ext>
            </a:extLst>
          </p:cNvPr>
          <p:cNvGrpSpPr/>
          <p:nvPr userDrawn="1"/>
        </p:nvGrpSpPr>
        <p:grpSpPr>
          <a:xfrm>
            <a:off x="4982980" y="1295971"/>
            <a:ext cx="1600634" cy="2764730"/>
            <a:chOff x="4897447" y="1844824"/>
            <a:chExt cx="1980000" cy="3420000"/>
          </a:xfrm>
        </p:grpSpPr>
        <p:sp>
          <p:nvSpPr>
            <p:cNvPr id="17" name="Rounded Rectangle 30">
              <a:extLst>
                <a:ext uri="{FF2B5EF4-FFF2-40B4-BE49-F238E27FC236}">
                  <a16:creationId xmlns="" xmlns:a16="http://schemas.microsoft.com/office/drawing/2014/main" id="{327C6189-5814-41F6-8E57-B52ED4BAD615}"/>
                </a:ext>
              </a:extLst>
            </p:cNvPr>
            <p:cNvSpPr/>
            <p:nvPr userDrawn="1"/>
          </p:nvSpPr>
          <p:spPr>
            <a:xfrm>
              <a:off x="489744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2025">
                <a:solidFill>
                  <a:prstClr val="white"/>
                </a:solidFill>
              </a:endParaRPr>
            </a:p>
          </p:txBody>
        </p:sp>
        <p:sp>
          <p:nvSpPr>
            <p:cNvPr id="18" name="Rectangle 31">
              <a:extLst>
                <a:ext uri="{FF2B5EF4-FFF2-40B4-BE49-F238E27FC236}">
                  <a16:creationId xmlns="" xmlns:a16="http://schemas.microsoft.com/office/drawing/2014/main" id="{6BB7F0A7-CC2D-4583-914D-D6C31A57CD04}"/>
                </a:ext>
              </a:extLst>
            </p:cNvPr>
            <p:cNvSpPr/>
            <p:nvPr userDrawn="1"/>
          </p:nvSpPr>
          <p:spPr>
            <a:xfrm>
              <a:off x="5739521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2025">
                <a:solidFill>
                  <a:prstClr val="white"/>
                </a:solidFill>
              </a:endParaRPr>
            </a:p>
          </p:txBody>
        </p:sp>
        <p:grpSp>
          <p:nvGrpSpPr>
            <p:cNvPr id="5" name="Group 32">
              <a:extLst>
                <a:ext uri="{FF2B5EF4-FFF2-40B4-BE49-F238E27FC236}">
                  <a16:creationId xmlns="" xmlns:a16="http://schemas.microsoft.com/office/drawing/2014/main" id="{C9FC167E-F954-46E7-90DD-9CFE5810AAD7}"/>
                </a:ext>
              </a:extLst>
            </p:cNvPr>
            <p:cNvGrpSpPr/>
            <p:nvPr userDrawn="1"/>
          </p:nvGrpSpPr>
          <p:grpSpPr>
            <a:xfrm>
              <a:off x="5753678" y="4862119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20" name="Oval 33">
                <a:extLst>
                  <a:ext uri="{FF2B5EF4-FFF2-40B4-BE49-F238E27FC236}">
                    <a16:creationId xmlns="" xmlns:a16="http://schemas.microsoft.com/office/drawing/2014/main" id="{437FD994-E6E6-4E11-A918-9DE141FE1761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2025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Rounded Rectangle 34">
                <a:extLst>
                  <a:ext uri="{FF2B5EF4-FFF2-40B4-BE49-F238E27FC236}">
                    <a16:creationId xmlns="" xmlns:a16="http://schemas.microsoft.com/office/drawing/2014/main" id="{8CE63A71-4087-4780-9C43-230A8930C48E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2025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2F232C40-D3F8-4CDD-AF94-D276AEA2E48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5112048" y="1572116"/>
            <a:ext cx="1362335" cy="21242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35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5B0E5326-A18A-427C-A9B5-AE03EEAFB683}"/>
              </a:ext>
            </a:extLst>
          </p:cNvPr>
          <p:cNvSpPr/>
          <p:nvPr userDrawn="1"/>
        </p:nvSpPr>
        <p:spPr>
          <a:xfrm>
            <a:off x="0" y="4391278"/>
            <a:ext cx="9157662" cy="752222"/>
          </a:xfrm>
          <a:custGeom>
            <a:avLst/>
            <a:gdLst>
              <a:gd name="connsiteX0" fmla="*/ 8459813 w 12210216"/>
              <a:gd name="connsiteY0" fmla="*/ 0 h 1002962"/>
              <a:gd name="connsiteX1" fmla="*/ 8462516 w 12210216"/>
              <a:gd name="connsiteY1" fmla="*/ 246442 h 1002962"/>
              <a:gd name="connsiteX2" fmla="*/ 8513858 w 12210216"/>
              <a:gd name="connsiteY2" fmla="*/ 326428 h 1002962"/>
              <a:gd name="connsiteX3" fmla="*/ 8535476 w 12210216"/>
              <a:gd name="connsiteY3" fmla="*/ 326428 h 1002962"/>
              <a:gd name="connsiteX4" fmla="*/ 8535476 w 12210216"/>
              <a:gd name="connsiteY4" fmla="*/ 350208 h 1002962"/>
              <a:gd name="connsiteX5" fmla="*/ 8540881 w 12210216"/>
              <a:gd name="connsiteY5" fmla="*/ 356693 h 1002962"/>
              <a:gd name="connsiteX6" fmla="*/ 8540881 w 12210216"/>
              <a:gd name="connsiteY6" fmla="*/ 471267 h 1002962"/>
              <a:gd name="connsiteX7" fmla="*/ 8565201 w 12210216"/>
              <a:gd name="connsiteY7" fmla="*/ 471267 h 1002962"/>
              <a:gd name="connsiteX8" fmla="*/ 8565201 w 12210216"/>
              <a:gd name="connsiteY8" fmla="*/ 611783 h 1002962"/>
              <a:gd name="connsiteX9" fmla="*/ 8581415 w 12210216"/>
              <a:gd name="connsiteY9" fmla="*/ 609621 h 1002962"/>
              <a:gd name="connsiteX10" fmla="*/ 8578712 w 12210216"/>
              <a:gd name="connsiteY10" fmla="*/ 698254 h 1002962"/>
              <a:gd name="connsiteX11" fmla="*/ 8594926 w 12210216"/>
              <a:gd name="connsiteY11" fmla="*/ 700416 h 1002962"/>
              <a:gd name="connsiteX12" fmla="*/ 8597628 w 12210216"/>
              <a:gd name="connsiteY12" fmla="*/ 706901 h 1002962"/>
              <a:gd name="connsiteX13" fmla="*/ 8605735 w 12210216"/>
              <a:gd name="connsiteY13" fmla="*/ 687445 h 1002962"/>
              <a:gd name="connsiteX14" fmla="*/ 8624651 w 12210216"/>
              <a:gd name="connsiteY14" fmla="*/ 687445 h 1002962"/>
              <a:gd name="connsiteX15" fmla="*/ 8624651 w 12210216"/>
              <a:gd name="connsiteY15" fmla="*/ 719872 h 1002962"/>
              <a:gd name="connsiteX16" fmla="*/ 8635460 w 12210216"/>
              <a:gd name="connsiteY16" fmla="*/ 724195 h 1002962"/>
              <a:gd name="connsiteX17" fmla="*/ 8635460 w 12210216"/>
              <a:gd name="connsiteY17" fmla="*/ 735004 h 1002962"/>
              <a:gd name="connsiteX18" fmla="*/ 8694910 w 12210216"/>
              <a:gd name="connsiteY18" fmla="*/ 735004 h 1002962"/>
              <a:gd name="connsiteX19" fmla="*/ 8694910 w 12210216"/>
              <a:gd name="connsiteY19" fmla="*/ 743651 h 1002962"/>
              <a:gd name="connsiteX20" fmla="*/ 8716528 w 12210216"/>
              <a:gd name="connsiteY20" fmla="*/ 743651 h 1002962"/>
              <a:gd name="connsiteX21" fmla="*/ 8716528 w 12210216"/>
              <a:gd name="connsiteY21" fmla="*/ 713387 h 1002962"/>
              <a:gd name="connsiteX22" fmla="*/ 8775977 w 12210216"/>
              <a:gd name="connsiteY22" fmla="*/ 713387 h 1002962"/>
              <a:gd name="connsiteX23" fmla="*/ 8775977 w 12210216"/>
              <a:gd name="connsiteY23" fmla="*/ 702578 h 1002962"/>
              <a:gd name="connsiteX24" fmla="*/ 8786786 w 12210216"/>
              <a:gd name="connsiteY24" fmla="*/ 702578 h 1002962"/>
              <a:gd name="connsiteX25" fmla="*/ 8786786 w 12210216"/>
              <a:gd name="connsiteY25" fmla="*/ 687445 h 1002962"/>
              <a:gd name="connsiteX26" fmla="*/ 8794893 w 12210216"/>
              <a:gd name="connsiteY26" fmla="*/ 687445 h 1002962"/>
              <a:gd name="connsiteX27" fmla="*/ 8794893 w 12210216"/>
              <a:gd name="connsiteY27" fmla="*/ 678798 h 1002962"/>
              <a:gd name="connsiteX28" fmla="*/ 8816511 w 12210216"/>
              <a:gd name="connsiteY28" fmla="*/ 678798 h 1002962"/>
              <a:gd name="connsiteX29" fmla="*/ 8816511 w 12210216"/>
              <a:gd name="connsiteY29" fmla="*/ 687445 h 1002962"/>
              <a:gd name="connsiteX30" fmla="*/ 8846236 w 12210216"/>
              <a:gd name="connsiteY30" fmla="*/ 687445 h 1002962"/>
              <a:gd name="connsiteX31" fmla="*/ 8846236 w 12210216"/>
              <a:gd name="connsiteY31" fmla="*/ 672313 h 1002962"/>
              <a:gd name="connsiteX32" fmla="*/ 8865152 w 12210216"/>
              <a:gd name="connsiteY32" fmla="*/ 672313 h 1002962"/>
              <a:gd name="connsiteX33" fmla="*/ 8865152 w 12210216"/>
              <a:gd name="connsiteY33" fmla="*/ 696092 h 1002962"/>
              <a:gd name="connsiteX34" fmla="*/ 8875960 w 12210216"/>
              <a:gd name="connsiteY34" fmla="*/ 696092 h 1002962"/>
              <a:gd name="connsiteX35" fmla="*/ 8875960 w 12210216"/>
              <a:gd name="connsiteY35" fmla="*/ 687445 h 1002962"/>
              <a:gd name="connsiteX36" fmla="*/ 8894876 w 12210216"/>
              <a:gd name="connsiteY36" fmla="*/ 687445 h 1002962"/>
              <a:gd name="connsiteX37" fmla="*/ 8894876 w 12210216"/>
              <a:gd name="connsiteY37" fmla="*/ 713387 h 1002962"/>
              <a:gd name="connsiteX38" fmla="*/ 8916494 w 12210216"/>
              <a:gd name="connsiteY38" fmla="*/ 713387 h 1002962"/>
              <a:gd name="connsiteX39" fmla="*/ 8916494 w 12210216"/>
              <a:gd name="connsiteY39" fmla="*/ 726357 h 1002962"/>
              <a:gd name="connsiteX40" fmla="*/ 8924601 w 12210216"/>
              <a:gd name="connsiteY40" fmla="*/ 726357 h 1002962"/>
              <a:gd name="connsiteX41" fmla="*/ 8924601 w 12210216"/>
              <a:gd name="connsiteY41" fmla="*/ 719872 h 1002962"/>
              <a:gd name="connsiteX42" fmla="*/ 8965135 w 12210216"/>
              <a:gd name="connsiteY42" fmla="*/ 719872 h 1002962"/>
              <a:gd name="connsiteX43" fmla="*/ 8965135 w 12210216"/>
              <a:gd name="connsiteY43" fmla="*/ 743651 h 1002962"/>
              <a:gd name="connsiteX44" fmla="*/ 8975944 w 12210216"/>
              <a:gd name="connsiteY44" fmla="*/ 743651 h 1002962"/>
              <a:gd name="connsiteX45" fmla="*/ 8975944 w 12210216"/>
              <a:gd name="connsiteY45" fmla="*/ 752299 h 1002962"/>
              <a:gd name="connsiteX46" fmla="*/ 8984051 w 12210216"/>
              <a:gd name="connsiteY46" fmla="*/ 752299 h 1002962"/>
              <a:gd name="connsiteX47" fmla="*/ 8984051 w 12210216"/>
              <a:gd name="connsiteY47" fmla="*/ 735004 h 1002962"/>
              <a:gd name="connsiteX48" fmla="*/ 8994860 w 12210216"/>
              <a:gd name="connsiteY48" fmla="*/ 735004 h 1002962"/>
              <a:gd name="connsiteX49" fmla="*/ 8994860 w 12210216"/>
              <a:gd name="connsiteY49" fmla="*/ 743651 h 1002962"/>
              <a:gd name="connsiteX50" fmla="*/ 8997562 w 12210216"/>
              <a:gd name="connsiteY50" fmla="*/ 743651 h 1002962"/>
              <a:gd name="connsiteX51" fmla="*/ 8997562 w 12210216"/>
              <a:gd name="connsiteY51" fmla="*/ 741490 h 1002962"/>
              <a:gd name="connsiteX52" fmla="*/ 9002966 w 12210216"/>
              <a:gd name="connsiteY52" fmla="*/ 741490 h 1002962"/>
              <a:gd name="connsiteX53" fmla="*/ 9002966 w 12210216"/>
              <a:gd name="connsiteY53" fmla="*/ 735004 h 1002962"/>
              <a:gd name="connsiteX54" fmla="*/ 9054310 w 12210216"/>
              <a:gd name="connsiteY54" fmla="*/ 735004 h 1002962"/>
              <a:gd name="connsiteX55" fmla="*/ 9054310 w 12210216"/>
              <a:gd name="connsiteY55" fmla="*/ 758784 h 1002962"/>
              <a:gd name="connsiteX56" fmla="*/ 9075928 w 12210216"/>
              <a:gd name="connsiteY56" fmla="*/ 758784 h 1002962"/>
              <a:gd name="connsiteX57" fmla="*/ 9075928 w 12210216"/>
              <a:gd name="connsiteY57" fmla="*/ 767431 h 1002962"/>
              <a:gd name="connsiteX58" fmla="*/ 9094843 w 12210216"/>
              <a:gd name="connsiteY58" fmla="*/ 767431 h 1002962"/>
              <a:gd name="connsiteX59" fmla="*/ 9094843 w 12210216"/>
              <a:gd name="connsiteY59" fmla="*/ 743651 h 1002962"/>
              <a:gd name="connsiteX60" fmla="*/ 9105652 w 12210216"/>
              <a:gd name="connsiteY60" fmla="*/ 743651 h 1002962"/>
              <a:gd name="connsiteX61" fmla="*/ 9105652 w 12210216"/>
              <a:gd name="connsiteY61" fmla="*/ 711225 h 1002962"/>
              <a:gd name="connsiteX62" fmla="*/ 9116461 w 12210216"/>
              <a:gd name="connsiteY62" fmla="*/ 711225 h 1002962"/>
              <a:gd name="connsiteX63" fmla="*/ 9116461 w 12210216"/>
              <a:gd name="connsiteY63" fmla="*/ 696092 h 1002962"/>
              <a:gd name="connsiteX64" fmla="*/ 9113759 w 12210216"/>
              <a:gd name="connsiteY64" fmla="*/ 696092 h 1002962"/>
              <a:gd name="connsiteX65" fmla="*/ 9121866 w 12210216"/>
              <a:gd name="connsiteY65" fmla="*/ 683122 h 1002962"/>
              <a:gd name="connsiteX66" fmla="*/ 9132675 w 12210216"/>
              <a:gd name="connsiteY66" fmla="*/ 711225 h 1002962"/>
              <a:gd name="connsiteX67" fmla="*/ 9140782 w 12210216"/>
              <a:gd name="connsiteY67" fmla="*/ 711225 h 1002962"/>
              <a:gd name="connsiteX68" fmla="*/ 9140782 w 12210216"/>
              <a:gd name="connsiteY68" fmla="*/ 605298 h 1002962"/>
              <a:gd name="connsiteX69" fmla="*/ 9156995 w 12210216"/>
              <a:gd name="connsiteY69" fmla="*/ 605298 h 1002962"/>
              <a:gd name="connsiteX70" fmla="*/ 9156995 w 12210216"/>
              <a:gd name="connsiteY70" fmla="*/ 557739 h 1002962"/>
              <a:gd name="connsiteX71" fmla="*/ 9192124 w 12210216"/>
              <a:gd name="connsiteY71" fmla="*/ 557739 h 1002962"/>
              <a:gd name="connsiteX72" fmla="*/ 9192124 w 12210216"/>
              <a:gd name="connsiteY72" fmla="*/ 536121 h 1002962"/>
              <a:gd name="connsiteX73" fmla="*/ 9238063 w 12210216"/>
              <a:gd name="connsiteY73" fmla="*/ 536121 h 1002962"/>
              <a:gd name="connsiteX74" fmla="*/ 9238063 w 12210216"/>
              <a:gd name="connsiteY74" fmla="*/ 555577 h 1002962"/>
              <a:gd name="connsiteX75" fmla="*/ 9262383 w 12210216"/>
              <a:gd name="connsiteY75" fmla="*/ 555577 h 1002962"/>
              <a:gd name="connsiteX76" fmla="*/ 9262383 w 12210216"/>
              <a:gd name="connsiteY76" fmla="*/ 603136 h 1002962"/>
              <a:gd name="connsiteX77" fmla="*/ 9273192 w 12210216"/>
              <a:gd name="connsiteY77" fmla="*/ 603136 h 1002962"/>
              <a:gd name="connsiteX78" fmla="*/ 9273192 w 12210216"/>
              <a:gd name="connsiteY78" fmla="*/ 607459 h 1002962"/>
              <a:gd name="connsiteX79" fmla="*/ 9292108 w 12210216"/>
              <a:gd name="connsiteY79" fmla="*/ 607459 h 1002962"/>
              <a:gd name="connsiteX80" fmla="*/ 9292108 w 12210216"/>
              <a:gd name="connsiteY80" fmla="*/ 646371 h 1002962"/>
              <a:gd name="connsiteX81" fmla="*/ 9302917 w 12210216"/>
              <a:gd name="connsiteY81" fmla="*/ 646371 h 1002962"/>
              <a:gd name="connsiteX82" fmla="*/ 9302917 w 12210216"/>
              <a:gd name="connsiteY82" fmla="*/ 659342 h 1002962"/>
              <a:gd name="connsiteX83" fmla="*/ 9324535 w 12210216"/>
              <a:gd name="connsiteY83" fmla="*/ 659342 h 1002962"/>
              <a:gd name="connsiteX84" fmla="*/ 9324535 w 12210216"/>
              <a:gd name="connsiteY84" fmla="*/ 663666 h 1002962"/>
              <a:gd name="connsiteX85" fmla="*/ 9332642 w 12210216"/>
              <a:gd name="connsiteY85" fmla="*/ 665827 h 1002962"/>
              <a:gd name="connsiteX86" fmla="*/ 9332642 w 12210216"/>
              <a:gd name="connsiteY86" fmla="*/ 687445 h 1002962"/>
              <a:gd name="connsiteX87" fmla="*/ 9356962 w 12210216"/>
              <a:gd name="connsiteY87" fmla="*/ 687445 h 1002962"/>
              <a:gd name="connsiteX88" fmla="*/ 9356962 w 12210216"/>
              <a:gd name="connsiteY88" fmla="*/ 696092 h 1002962"/>
              <a:gd name="connsiteX89" fmla="*/ 9370473 w 12210216"/>
              <a:gd name="connsiteY89" fmla="*/ 696092 h 1002962"/>
              <a:gd name="connsiteX90" fmla="*/ 9370473 w 12210216"/>
              <a:gd name="connsiteY90" fmla="*/ 713387 h 1002962"/>
              <a:gd name="connsiteX91" fmla="*/ 9375878 w 12210216"/>
              <a:gd name="connsiteY91" fmla="*/ 713387 h 1002962"/>
              <a:gd name="connsiteX92" fmla="*/ 9375878 w 12210216"/>
              <a:gd name="connsiteY92" fmla="*/ 698254 h 1002962"/>
              <a:gd name="connsiteX93" fmla="*/ 9386687 w 12210216"/>
              <a:gd name="connsiteY93" fmla="*/ 698254 h 1002962"/>
              <a:gd name="connsiteX94" fmla="*/ 9386687 w 12210216"/>
              <a:gd name="connsiteY94" fmla="*/ 711225 h 1002962"/>
              <a:gd name="connsiteX95" fmla="*/ 9394794 w 12210216"/>
              <a:gd name="connsiteY95" fmla="*/ 711225 h 1002962"/>
              <a:gd name="connsiteX96" fmla="*/ 9394794 w 12210216"/>
              <a:gd name="connsiteY96" fmla="*/ 706901 h 1002962"/>
              <a:gd name="connsiteX97" fmla="*/ 9459648 w 12210216"/>
              <a:gd name="connsiteY97" fmla="*/ 706901 h 1002962"/>
              <a:gd name="connsiteX98" fmla="*/ 9459648 w 12210216"/>
              <a:gd name="connsiteY98" fmla="*/ 717710 h 1002962"/>
              <a:gd name="connsiteX99" fmla="*/ 9467754 w 12210216"/>
              <a:gd name="connsiteY99" fmla="*/ 717710 h 1002962"/>
              <a:gd name="connsiteX100" fmla="*/ 9467754 w 12210216"/>
              <a:gd name="connsiteY100" fmla="*/ 735004 h 1002962"/>
              <a:gd name="connsiteX101" fmla="*/ 9489372 w 12210216"/>
              <a:gd name="connsiteY101" fmla="*/ 724195 h 1002962"/>
              <a:gd name="connsiteX102" fmla="*/ 9497479 w 12210216"/>
              <a:gd name="connsiteY102" fmla="*/ 683122 h 1002962"/>
              <a:gd name="connsiteX103" fmla="*/ 9505586 w 12210216"/>
              <a:gd name="connsiteY103" fmla="*/ 680960 h 1002962"/>
              <a:gd name="connsiteX104" fmla="*/ 9508288 w 12210216"/>
              <a:gd name="connsiteY104" fmla="*/ 611783 h 1002962"/>
              <a:gd name="connsiteX105" fmla="*/ 9510990 w 12210216"/>
              <a:gd name="connsiteY105" fmla="*/ 680960 h 1002962"/>
              <a:gd name="connsiteX106" fmla="*/ 9519097 w 12210216"/>
              <a:gd name="connsiteY106" fmla="*/ 683122 h 1002962"/>
              <a:gd name="connsiteX107" fmla="*/ 9519097 w 12210216"/>
              <a:gd name="connsiteY107" fmla="*/ 596651 h 1002962"/>
              <a:gd name="connsiteX108" fmla="*/ 9524502 w 12210216"/>
              <a:gd name="connsiteY108" fmla="*/ 596651 h 1002962"/>
              <a:gd name="connsiteX109" fmla="*/ 9524502 w 12210216"/>
              <a:gd name="connsiteY109" fmla="*/ 564224 h 1002962"/>
              <a:gd name="connsiteX110" fmla="*/ 9575845 w 12210216"/>
              <a:gd name="connsiteY110" fmla="*/ 564224 h 1002962"/>
              <a:gd name="connsiteX111" fmla="*/ 9575845 w 12210216"/>
              <a:gd name="connsiteY111" fmla="*/ 596651 h 1002962"/>
              <a:gd name="connsiteX112" fmla="*/ 9583952 w 12210216"/>
              <a:gd name="connsiteY112" fmla="*/ 596651 h 1002962"/>
              <a:gd name="connsiteX113" fmla="*/ 9583952 w 12210216"/>
              <a:gd name="connsiteY113" fmla="*/ 514503 h 1002962"/>
              <a:gd name="connsiteX114" fmla="*/ 9602867 w 12210216"/>
              <a:gd name="connsiteY114" fmla="*/ 514503 h 1002962"/>
              <a:gd name="connsiteX115" fmla="*/ 9602867 w 12210216"/>
              <a:gd name="connsiteY115" fmla="*/ 499370 h 1002962"/>
              <a:gd name="connsiteX116" fmla="*/ 9632592 w 12210216"/>
              <a:gd name="connsiteY116" fmla="*/ 499370 h 1002962"/>
              <a:gd name="connsiteX117" fmla="*/ 9632592 w 12210216"/>
              <a:gd name="connsiteY117" fmla="*/ 490723 h 1002962"/>
              <a:gd name="connsiteX118" fmla="*/ 9651508 w 12210216"/>
              <a:gd name="connsiteY118" fmla="*/ 490723 h 1002962"/>
              <a:gd name="connsiteX119" fmla="*/ 9651508 w 12210216"/>
              <a:gd name="connsiteY119" fmla="*/ 499370 h 1002962"/>
              <a:gd name="connsiteX120" fmla="*/ 9659614 w 12210216"/>
              <a:gd name="connsiteY120" fmla="*/ 499370 h 1002962"/>
              <a:gd name="connsiteX121" fmla="*/ 9659614 w 12210216"/>
              <a:gd name="connsiteY121" fmla="*/ 495047 h 1002962"/>
              <a:gd name="connsiteX122" fmla="*/ 9673126 w 12210216"/>
              <a:gd name="connsiteY122" fmla="*/ 495047 h 1002962"/>
              <a:gd name="connsiteX123" fmla="*/ 9673126 w 12210216"/>
              <a:gd name="connsiteY123" fmla="*/ 499370 h 1002962"/>
              <a:gd name="connsiteX124" fmla="*/ 9678530 w 12210216"/>
              <a:gd name="connsiteY124" fmla="*/ 499370 h 1002962"/>
              <a:gd name="connsiteX125" fmla="*/ 9678530 w 12210216"/>
              <a:gd name="connsiteY125" fmla="*/ 490723 h 1002962"/>
              <a:gd name="connsiteX126" fmla="*/ 9702851 w 12210216"/>
              <a:gd name="connsiteY126" fmla="*/ 490723 h 1002962"/>
              <a:gd name="connsiteX127" fmla="*/ 9702851 w 12210216"/>
              <a:gd name="connsiteY127" fmla="*/ 499370 h 1002962"/>
              <a:gd name="connsiteX128" fmla="*/ 9743384 w 12210216"/>
              <a:gd name="connsiteY128" fmla="*/ 499370 h 1002962"/>
              <a:gd name="connsiteX129" fmla="*/ 9743384 w 12210216"/>
              <a:gd name="connsiteY129" fmla="*/ 512341 h 1002962"/>
              <a:gd name="connsiteX130" fmla="*/ 9778514 w 12210216"/>
              <a:gd name="connsiteY130" fmla="*/ 512341 h 1002962"/>
              <a:gd name="connsiteX131" fmla="*/ 9778514 w 12210216"/>
              <a:gd name="connsiteY131" fmla="*/ 542606 h 1002962"/>
              <a:gd name="connsiteX132" fmla="*/ 9786620 w 12210216"/>
              <a:gd name="connsiteY132" fmla="*/ 542606 h 1002962"/>
              <a:gd name="connsiteX133" fmla="*/ 9786620 w 12210216"/>
              <a:gd name="connsiteY133" fmla="*/ 551253 h 1002962"/>
              <a:gd name="connsiteX134" fmla="*/ 9792025 w 12210216"/>
              <a:gd name="connsiteY134" fmla="*/ 551253 h 1002962"/>
              <a:gd name="connsiteX135" fmla="*/ 9792025 w 12210216"/>
              <a:gd name="connsiteY135" fmla="*/ 581518 h 1002962"/>
              <a:gd name="connsiteX136" fmla="*/ 9800132 w 12210216"/>
              <a:gd name="connsiteY136" fmla="*/ 581518 h 1002962"/>
              <a:gd name="connsiteX137" fmla="*/ 9800132 w 12210216"/>
              <a:gd name="connsiteY137" fmla="*/ 588003 h 1002962"/>
              <a:gd name="connsiteX138" fmla="*/ 9810941 w 12210216"/>
              <a:gd name="connsiteY138" fmla="*/ 588003 h 1002962"/>
              <a:gd name="connsiteX139" fmla="*/ 9810941 w 12210216"/>
              <a:gd name="connsiteY139" fmla="*/ 618268 h 1002962"/>
              <a:gd name="connsiteX140" fmla="*/ 9832559 w 12210216"/>
              <a:gd name="connsiteY140" fmla="*/ 618268 h 1002962"/>
              <a:gd name="connsiteX141" fmla="*/ 9832559 w 12210216"/>
              <a:gd name="connsiteY141" fmla="*/ 642048 h 1002962"/>
              <a:gd name="connsiteX142" fmla="*/ 9835261 w 12210216"/>
              <a:gd name="connsiteY142" fmla="*/ 642048 h 1002962"/>
              <a:gd name="connsiteX143" fmla="*/ 9835261 w 12210216"/>
              <a:gd name="connsiteY143" fmla="*/ 655019 h 1002962"/>
              <a:gd name="connsiteX144" fmla="*/ 9843368 w 12210216"/>
              <a:gd name="connsiteY144" fmla="*/ 655019 h 1002962"/>
              <a:gd name="connsiteX145" fmla="*/ 9843368 w 12210216"/>
              <a:gd name="connsiteY145" fmla="*/ 678798 h 1002962"/>
              <a:gd name="connsiteX146" fmla="*/ 9856879 w 12210216"/>
              <a:gd name="connsiteY146" fmla="*/ 678798 h 1002962"/>
              <a:gd name="connsiteX147" fmla="*/ 9856879 w 12210216"/>
              <a:gd name="connsiteY147" fmla="*/ 680960 h 1002962"/>
              <a:gd name="connsiteX148" fmla="*/ 9859582 w 12210216"/>
              <a:gd name="connsiteY148" fmla="*/ 680960 h 1002962"/>
              <a:gd name="connsiteX149" fmla="*/ 9859582 w 12210216"/>
              <a:gd name="connsiteY149" fmla="*/ 696092 h 1002962"/>
              <a:gd name="connsiteX150" fmla="*/ 9875795 w 12210216"/>
              <a:gd name="connsiteY150" fmla="*/ 680960 h 1002962"/>
              <a:gd name="connsiteX151" fmla="*/ 9913627 w 12210216"/>
              <a:gd name="connsiteY151" fmla="*/ 680960 h 1002962"/>
              <a:gd name="connsiteX152" fmla="*/ 9913627 w 12210216"/>
              <a:gd name="connsiteY152" fmla="*/ 767431 h 1002962"/>
              <a:gd name="connsiteX153" fmla="*/ 9921734 w 12210216"/>
              <a:gd name="connsiteY153" fmla="*/ 767431 h 1002962"/>
              <a:gd name="connsiteX154" fmla="*/ 9929840 w 12210216"/>
              <a:gd name="connsiteY154" fmla="*/ 756622 h 1002962"/>
              <a:gd name="connsiteX155" fmla="*/ 9929840 w 12210216"/>
              <a:gd name="connsiteY155" fmla="*/ 771755 h 1002962"/>
              <a:gd name="connsiteX156" fmla="*/ 9935245 w 12210216"/>
              <a:gd name="connsiteY156" fmla="*/ 771755 h 1002962"/>
              <a:gd name="connsiteX157" fmla="*/ 9935245 w 12210216"/>
              <a:gd name="connsiteY157" fmla="*/ 726357 h 1002962"/>
              <a:gd name="connsiteX158" fmla="*/ 9943352 w 12210216"/>
              <a:gd name="connsiteY158" fmla="*/ 726357 h 1002962"/>
              <a:gd name="connsiteX159" fmla="*/ 9943352 w 12210216"/>
              <a:gd name="connsiteY159" fmla="*/ 661504 h 1002962"/>
              <a:gd name="connsiteX160" fmla="*/ 9954160 w 12210216"/>
              <a:gd name="connsiteY160" fmla="*/ 661504 h 1002962"/>
              <a:gd name="connsiteX161" fmla="*/ 9970374 w 12210216"/>
              <a:gd name="connsiteY161" fmla="*/ 618268 h 1002962"/>
              <a:gd name="connsiteX162" fmla="*/ 9983885 w 12210216"/>
              <a:gd name="connsiteY162" fmla="*/ 618268 h 1002962"/>
              <a:gd name="connsiteX163" fmla="*/ 9997396 w 12210216"/>
              <a:gd name="connsiteY163" fmla="*/ 661504 h 1002962"/>
              <a:gd name="connsiteX164" fmla="*/ 10008206 w 12210216"/>
              <a:gd name="connsiteY164" fmla="*/ 661504 h 1002962"/>
              <a:gd name="connsiteX165" fmla="*/ 10008206 w 12210216"/>
              <a:gd name="connsiteY165" fmla="*/ 700416 h 1002962"/>
              <a:gd name="connsiteX166" fmla="*/ 10027121 w 12210216"/>
              <a:gd name="connsiteY166" fmla="*/ 700416 h 1002962"/>
              <a:gd name="connsiteX167" fmla="*/ 10027121 w 12210216"/>
              <a:gd name="connsiteY167" fmla="*/ 717710 h 1002962"/>
              <a:gd name="connsiteX168" fmla="*/ 10032526 w 12210216"/>
              <a:gd name="connsiteY168" fmla="*/ 717710 h 1002962"/>
              <a:gd name="connsiteX169" fmla="*/ 10032526 w 12210216"/>
              <a:gd name="connsiteY169" fmla="*/ 700416 h 1002962"/>
              <a:gd name="connsiteX170" fmla="*/ 10048740 w 12210216"/>
              <a:gd name="connsiteY170" fmla="*/ 700416 h 1002962"/>
              <a:gd name="connsiteX171" fmla="*/ 10048740 w 12210216"/>
              <a:gd name="connsiteY171" fmla="*/ 713387 h 1002962"/>
              <a:gd name="connsiteX172" fmla="*/ 10089273 w 12210216"/>
              <a:gd name="connsiteY172" fmla="*/ 713387 h 1002962"/>
              <a:gd name="connsiteX173" fmla="*/ 10089273 w 12210216"/>
              <a:gd name="connsiteY173" fmla="*/ 676636 h 1002962"/>
              <a:gd name="connsiteX174" fmla="*/ 10102784 w 12210216"/>
              <a:gd name="connsiteY174" fmla="*/ 676636 h 1002962"/>
              <a:gd name="connsiteX175" fmla="*/ 10102784 w 12210216"/>
              <a:gd name="connsiteY175" fmla="*/ 698254 h 1002962"/>
              <a:gd name="connsiteX176" fmla="*/ 10105487 w 12210216"/>
              <a:gd name="connsiteY176" fmla="*/ 698254 h 1002962"/>
              <a:gd name="connsiteX177" fmla="*/ 10105487 w 12210216"/>
              <a:gd name="connsiteY177" fmla="*/ 665827 h 1002962"/>
              <a:gd name="connsiteX178" fmla="*/ 10135212 w 12210216"/>
              <a:gd name="connsiteY178" fmla="*/ 665827 h 1002962"/>
              <a:gd name="connsiteX179" fmla="*/ 10135212 w 12210216"/>
              <a:gd name="connsiteY179" fmla="*/ 652857 h 1002962"/>
              <a:gd name="connsiteX180" fmla="*/ 10143318 w 12210216"/>
              <a:gd name="connsiteY180" fmla="*/ 652857 h 1002962"/>
              <a:gd name="connsiteX181" fmla="*/ 10143318 w 12210216"/>
              <a:gd name="connsiteY181" fmla="*/ 637724 h 1002962"/>
              <a:gd name="connsiteX182" fmla="*/ 10148723 w 12210216"/>
              <a:gd name="connsiteY182" fmla="*/ 637724 h 1002962"/>
              <a:gd name="connsiteX183" fmla="*/ 10148723 w 12210216"/>
              <a:gd name="connsiteY183" fmla="*/ 644210 h 1002962"/>
              <a:gd name="connsiteX184" fmla="*/ 10173043 w 12210216"/>
              <a:gd name="connsiteY184" fmla="*/ 644210 h 1002962"/>
              <a:gd name="connsiteX185" fmla="*/ 10173043 w 12210216"/>
              <a:gd name="connsiteY185" fmla="*/ 637724 h 1002962"/>
              <a:gd name="connsiteX186" fmla="*/ 10181150 w 12210216"/>
              <a:gd name="connsiteY186" fmla="*/ 637724 h 1002962"/>
              <a:gd name="connsiteX187" fmla="*/ 10181150 w 12210216"/>
              <a:gd name="connsiteY187" fmla="*/ 648533 h 1002962"/>
              <a:gd name="connsiteX188" fmla="*/ 10232493 w 12210216"/>
              <a:gd name="connsiteY188" fmla="*/ 648533 h 1002962"/>
              <a:gd name="connsiteX189" fmla="*/ 10232493 w 12210216"/>
              <a:gd name="connsiteY189" fmla="*/ 786887 h 1002962"/>
              <a:gd name="connsiteX190" fmla="*/ 10248706 w 12210216"/>
              <a:gd name="connsiteY190" fmla="*/ 786887 h 1002962"/>
              <a:gd name="connsiteX191" fmla="*/ 10248706 w 12210216"/>
              <a:gd name="connsiteY191" fmla="*/ 773916 h 1002962"/>
              <a:gd name="connsiteX192" fmla="*/ 10254111 w 12210216"/>
              <a:gd name="connsiteY192" fmla="*/ 773916 h 1002962"/>
              <a:gd name="connsiteX193" fmla="*/ 10254111 w 12210216"/>
              <a:gd name="connsiteY193" fmla="*/ 786887 h 1002962"/>
              <a:gd name="connsiteX194" fmla="*/ 10294645 w 12210216"/>
              <a:gd name="connsiteY194" fmla="*/ 786887 h 1002962"/>
              <a:gd name="connsiteX195" fmla="*/ 10294645 w 12210216"/>
              <a:gd name="connsiteY195" fmla="*/ 756622 h 1002962"/>
              <a:gd name="connsiteX196" fmla="*/ 10310858 w 12210216"/>
              <a:gd name="connsiteY196" fmla="*/ 756622 h 1002962"/>
              <a:gd name="connsiteX197" fmla="*/ 10313560 w 12210216"/>
              <a:gd name="connsiteY197" fmla="*/ 754460 h 1002962"/>
              <a:gd name="connsiteX198" fmla="*/ 10327072 w 12210216"/>
              <a:gd name="connsiteY198" fmla="*/ 754460 h 1002962"/>
              <a:gd name="connsiteX199" fmla="*/ 10332476 w 12210216"/>
              <a:gd name="connsiteY199" fmla="*/ 756622 h 1002962"/>
              <a:gd name="connsiteX200" fmla="*/ 10345988 w 12210216"/>
              <a:gd name="connsiteY200" fmla="*/ 756622 h 1002962"/>
              <a:gd name="connsiteX201" fmla="*/ 10345988 w 12210216"/>
              <a:gd name="connsiteY201" fmla="*/ 786887 h 1002962"/>
              <a:gd name="connsiteX202" fmla="*/ 10356796 w 12210216"/>
              <a:gd name="connsiteY202" fmla="*/ 786887 h 1002962"/>
              <a:gd name="connsiteX203" fmla="*/ 10356796 w 12210216"/>
              <a:gd name="connsiteY203" fmla="*/ 804181 h 1002962"/>
              <a:gd name="connsiteX204" fmla="*/ 10386521 w 12210216"/>
              <a:gd name="connsiteY204" fmla="*/ 806343 h 1002962"/>
              <a:gd name="connsiteX205" fmla="*/ 10386521 w 12210216"/>
              <a:gd name="connsiteY205" fmla="*/ 789049 h 1002962"/>
              <a:gd name="connsiteX206" fmla="*/ 10489207 w 12210216"/>
              <a:gd name="connsiteY206" fmla="*/ 789049 h 1002962"/>
              <a:gd name="connsiteX207" fmla="*/ 10489207 w 12210216"/>
              <a:gd name="connsiteY207" fmla="*/ 806343 h 1002962"/>
              <a:gd name="connsiteX208" fmla="*/ 10502718 w 12210216"/>
              <a:gd name="connsiteY208" fmla="*/ 806343 h 1002962"/>
              <a:gd name="connsiteX209" fmla="*/ 10502718 w 12210216"/>
              <a:gd name="connsiteY209" fmla="*/ 810667 h 1002962"/>
              <a:gd name="connsiteX210" fmla="*/ 10494612 w 12210216"/>
              <a:gd name="connsiteY210" fmla="*/ 810667 h 1002962"/>
              <a:gd name="connsiteX211" fmla="*/ 10494612 w 12210216"/>
              <a:gd name="connsiteY211" fmla="*/ 814322 h 1002962"/>
              <a:gd name="connsiteX212" fmla="*/ 10564926 w 12210216"/>
              <a:gd name="connsiteY212" fmla="*/ 814322 h 1002962"/>
              <a:gd name="connsiteX213" fmla="*/ 10567572 w 12210216"/>
              <a:gd name="connsiteY213" fmla="*/ 782563 h 1002962"/>
              <a:gd name="connsiteX214" fmla="*/ 10575679 w 12210216"/>
              <a:gd name="connsiteY214" fmla="*/ 782563 h 1002962"/>
              <a:gd name="connsiteX215" fmla="*/ 10578015 w 12210216"/>
              <a:gd name="connsiteY215" fmla="*/ 814322 h 1002962"/>
              <a:gd name="connsiteX216" fmla="*/ 10589557 w 12210216"/>
              <a:gd name="connsiteY216" fmla="*/ 814322 h 1002962"/>
              <a:gd name="connsiteX217" fmla="*/ 10591893 w 12210216"/>
              <a:gd name="connsiteY217" fmla="*/ 782563 h 1002962"/>
              <a:gd name="connsiteX218" fmla="*/ 10600000 w 12210216"/>
              <a:gd name="connsiteY218" fmla="*/ 782563 h 1002962"/>
              <a:gd name="connsiteX219" fmla="*/ 10602335 w 12210216"/>
              <a:gd name="connsiteY219" fmla="*/ 814322 h 1002962"/>
              <a:gd name="connsiteX220" fmla="*/ 10672960 w 12210216"/>
              <a:gd name="connsiteY220" fmla="*/ 814322 h 1002962"/>
              <a:gd name="connsiteX221" fmla="*/ 10672960 w 12210216"/>
              <a:gd name="connsiteY221" fmla="*/ 808505 h 1002962"/>
              <a:gd name="connsiteX222" fmla="*/ 10689174 w 12210216"/>
              <a:gd name="connsiteY222" fmla="*/ 808505 h 1002962"/>
              <a:gd name="connsiteX223" fmla="*/ 10689174 w 12210216"/>
              <a:gd name="connsiteY223" fmla="*/ 814322 h 1002962"/>
              <a:gd name="connsiteX224" fmla="*/ 10713494 w 12210216"/>
              <a:gd name="connsiteY224" fmla="*/ 814322 h 1002962"/>
              <a:gd name="connsiteX225" fmla="*/ 10713494 w 12210216"/>
              <a:gd name="connsiteY225" fmla="*/ 810667 h 1002962"/>
              <a:gd name="connsiteX226" fmla="*/ 10721601 w 12210216"/>
              <a:gd name="connsiteY226" fmla="*/ 810667 h 1002962"/>
              <a:gd name="connsiteX227" fmla="*/ 10721601 w 12210216"/>
              <a:gd name="connsiteY227" fmla="*/ 814322 h 1002962"/>
              <a:gd name="connsiteX228" fmla="*/ 10729708 w 12210216"/>
              <a:gd name="connsiteY228" fmla="*/ 814322 h 1002962"/>
              <a:gd name="connsiteX229" fmla="*/ 10729708 w 12210216"/>
              <a:gd name="connsiteY229" fmla="*/ 806343 h 1002962"/>
              <a:gd name="connsiteX230" fmla="*/ 10740517 w 12210216"/>
              <a:gd name="connsiteY230" fmla="*/ 806343 h 1002962"/>
              <a:gd name="connsiteX231" fmla="*/ 10740517 w 12210216"/>
              <a:gd name="connsiteY231" fmla="*/ 799858 h 1002962"/>
              <a:gd name="connsiteX232" fmla="*/ 10751326 w 12210216"/>
              <a:gd name="connsiteY232" fmla="*/ 799858 h 1002962"/>
              <a:gd name="connsiteX233" fmla="*/ 10751326 w 12210216"/>
              <a:gd name="connsiteY233" fmla="*/ 806343 h 1002962"/>
              <a:gd name="connsiteX234" fmla="*/ 10897248 w 12210216"/>
              <a:gd name="connsiteY234" fmla="*/ 806343 h 1002962"/>
              <a:gd name="connsiteX235" fmla="*/ 10897248 w 12210216"/>
              <a:gd name="connsiteY235" fmla="*/ 810667 h 1002962"/>
              <a:gd name="connsiteX236" fmla="*/ 10913461 w 12210216"/>
              <a:gd name="connsiteY236" fmla="*/ 810667 h 1002962"/>
              <a:gd name="connsiteX237" fmla="*/ 10913461 w 12210216"/>
              <a:gd name="connsiteY237" fmla="*/ 806343 h 1002962"/>
              <a:gd name="connsiteX238" fmla="*/ 10935079 w 12210216"/>
              <a:gd name="connsiteY238" fmla="*/ 806343 h 1002962"/>
              <a:gd name="connsiteX239" fmla="*/ 10935079 w 12210216"/>
              <a:gd name="connsiteY239" fmla="*/ 812828 h 1002962"/>
              <a:gd name="connsiteX240" fmla="*/ 10953995 w 12210216"/>
              <a:gd name="connsiteY240" fmla="*/ 812828 h 1002962"/>
              <a:gd name="connsiteX241" fmla="*/ 10953995 w 12210216"/>
              <a:gd name="connsiteY241" fmla="*/ 814322 h 1002962"/>
              <a:gd name="connsiteX242" fmla="*/ 10997231 w 12210216"/>
              <a:gd name="connsiteY242" fmla="*/ 814322 h 1002962"/>
              <a:gd name="connsiteX243" fmla="*/ 10997231 w 12210216"/>
              <a:gd name="connsiteY243" fmla="*/ 797696 h 1002962"/>
              <a:gd name="connsiteX244" fmla="*/ 11005338 w 12210216"/>
              <a:gd name="connsiteY244" fmla="*/ 797696 h 1002962"/>
              <a:gd name="connsiteX245" fmla="*/ 11005338 w 12210216"/>
              <a:gd name="connsiteY245" fmla="*/ 814322 h 1002962"/>
              <a:gd name="connsiteX246" fmla="*/ 11013445 w 12210216"/>
              <a:gd name="connsiteY246" fmla="*/ 814322 h 1002962"/>
              <a:gd name="connsiteX247" fmla="*/ 11013445 w 12210216"/>
              <a:gd name="connsiteY247" fmla="*/ 810667 h 1002962"/>
              <a:gd name="connsiteX248" fmla="*/ 11064788 w 12210216"/>
              <a:gd name="connsiteY248" fmla="*/ 810667 h 1002962"/>
              <a:gd name="connsiteX249" fmla="*/ 11064788 w 12210216"/>
              <a:gd name="connsiteY249" fmla="*/ 814322 h 1002962"/>
              <a:gd name="connsiteX250" fmla="*/ 11079413 w 12210216"/>
              <a:gd name="connsiteY250" fmla="*/ 814322 h 1002962"/>
              <a:gd name="connsiteX251" fmla="*/ 11099917 w 12210216"/>
              <a:gd name="connsiteY251" fmla="*/ 404252 h 1002962"/>
              <a:gd name="connsiteX252" fmla="*/ 11083703 w 12210216"/>
              <a:gd name="connsiteY252" fmla="*/ 382634 h 1002962"/>
              <a:gd name="connsiteX253" fmla="*/ 11075596 w 12210216"/>
              <a:gd name="connsiteY253" fmla="*/ 378311 h 1002962"/>
              <a:gd name="connsiteX254" fmla="*/ 11086406 w 12210216"/>
              <a:gd name="connsiteY254" fmla="*/ 354531 h 1002962"/>
              <a:gd name="connsiteX255" fmla="*/ 11086406 w 12210216"/>
              <a:gd name="connsiteY255" fmla="*/ 337237 h 1002962"/>
              <a:gd name="connsiteX256" fmla="*/ 11105321 w 12210216"/>
              <a:gd name="connsiteY256" fmla="*/ 337237 h 1002962"/>
              <a:gd name="connsiteX257" fmla="*/ 11105321 w 12210216"/>
              <a:gd name="connsiteY257" fmla="*/ 315619 h 1002962"/>
              <a:gd name="connsiteX258" fmla="*/ 11108024 w 12210216"/>
              <a:gd name="connsiteY258" fmla="*/ 311296 h 1002962"/>
              <a:gd name="connsiteX259" fmla="*/ 11108024 w 12210216"/>
              <a:gd name="connsiteY259" fmla="*/ 233472 h 1002962"/>
              <a:gd name="connsiteX260" fmla="*/ 11105321 w 12210216"/>
              <a:gd name="connsiteY260" fmla="*/ 226986 h 1002962"/>
              <a:gd name="connsiteX261" fmla="*/ 11113428 w 12210216"/>
              <a:gd name="connsiteY261" fmla="*/ 220501 h 1002962"/>
              <a:gd name="connsiteX262" fmla="*/ 11113428 w 12210216"/>
              <a:gd name="connsiteY262" fmla="*/ 162133 h 1002962"/>
              <a:gd name="connsiteX263" fmla="*/ 11116130 w 12210216"/>
              <a:gd name="connsiteY263" fmla="*/ 157810 h 1002962"/>
              <a:gd name="connsiteX264" fmla="*/ 11116130 w 12210216"/>
              <a:gd name="connsiteY264" fmla="*/ 101603 h 1002962"/>
              <a:gd name="connsiteX265" fmla="*/ 11118833 w 12210216"/>
              <a:gd name="connsiteY265" fmla="*/ 99442 h 1002962"/>
              <a:gd name="connsiteX266" fmla="*/ 11118833 w 12210216"/>
              <a:gd name="connsiteY266" fmla="*/ 82147 h 1002962"/>
              <a:gd name="connsiteX267" fmla="*/ 11121535 w 12210216"/>
              <a:gd name="connsiteY267" fmla="*/ 79986 h 1002962"/>
              <a:gd name="connsiteX268" fmla="*/ 11124237 w 12210216"/>
              <a:gd name="connsiteY268" fmla="*/ 82147 h 1002962"/>
              <a:gd name="connsiteX269" fmla="*/ 11124237 w 12210216"/>
              <a:gd name="connsiteY269" fmla="*/ 99442 h 1002962"/>
              <a:gd name="connsiteX270" fmla="*/ 11126939 w 12210216"/>
              <a:gd name="connsiteY270" fmla="*/ 101603 h 1002962"/>
              <a:gd name="connsiteX271" fmla="*/ 11126939 w 12210216"/>
              <a:gd name="connsiteY271" fmla="*/ 157810 h 1002962"/>
              <a:gd name="connsiteX272" fmla="*/ 11129642 w 12210216"/>
              <a:gd name="connsiteY272" fmla="*/ 162133 h 1002962"/>
              <a:gd name="connsiteX273" fmla="*/ 11129642 w 12210216"/>
              <a:gd name="connsiteY273" fmla="*/ 220501 h 1002962"/>
              <a:gd name="connsiteX274" fmla="*/ 11137748 w 12210216"/>
              <a:gd name="connsiteY274" fmla="*/ 226986 h 1002962"/>
              <a:gd name="connsiteX275" fmla="*/ 11135046 w 12210216"/>
              <a:gd name="connsiteY275" fmla="*/ 233472 h 1002962"/>
              <a:gd name="connsiteX276" fmla="*/ 11135046 w 12210216"/>
              <a:gd name="connsiteY276" fmla="*/ 311296 h 1002962"/>
              <a:gd name="connsiteX277" fmla="*/ 11137748 w 12210216"/>
              <a:gd name="connsiteY277" fmla="*/ 315619 h 1002962"/>
              <a:gd name="connsiteX278" fmla="*/ 11137748 w 12210216"/>
              <a:gd name="connsiteY278" fmla="*/ 337237 h 1002962"/>
              <a:gd name="connsiteX279" fmla="*/ 11156664 w 12210216"/>
              <a:gd name="connsiteY279" fmla="*/ 337237 h 1002962"/>
              <a:gd name="connsiteX280" fmla="*/ 11156664 w 12210216"/>
              <a:gd name="connsiteY280" fmla="*/ 354531 h 1002962"/>
              <a:gd name="connsiteX281" fmla="*/ 11167473 w 12210216"/>
              <a:gd name="connsiteY281" fmla="*/ 378311 h 1002962"/>
              <a:gd name="connsiteX282" fmla="*/ 11159366 w 12210216"/>
              <a:gd name="connsiteY282" fmla="*/ 382634 h 1002962"/>
              <a:gd name="connsiteX283" fmla="*/ 11143153 w 12210216"/>
              <a:gd name="connsiteY283" fmla="*/ 404252 h 1002962"/>
              <a:gd name="connsiteX284" fmla="*/ 11153962 w 12210216"/>
              <a:gd name="connsiteY284" fmla="*/ 657180 h 1002962"/>
              <a:gd name="connsiteX285" fmla="*/ 11240434 w 12210216"/>
              <a:gd name="connsiteY285" fmla="*/ 657180 h 1002962"/>
              <a:gd name="connsiteX286" fmla="*/ 11240434 w 12210216"/>
              <a:gd name="connsiteY286" fmla="*/ 732843 h 1002962"/>
              <a:gd name="connsiteX287" fmla="*/ 11251243 w 12210216"/>
              <a:gd name="connsiteY287" fmla="*/ 732843 h 1002962"/>
              <a:gd name="connsiteX288" fmla="*/ 11253945 w 12210216"/>
              <a:gd name="connsiteY288" fmla="*/ 726357 h 1002962"/>
              <a:gd name="connsiteX289" fmla="*/ 11262052 w 12210216"/>
              <a:gd name="connsiteY289" fmla="*/ 726357 h 1002962"/>
              <a:gd name="connsiteX290" fmla="*/ 11264754 w 12210216"/>
              <a:gd name="connsiteY290" fmla="*/ 735004 h 1002962"/>
              <a:gd name="connsiteX291" fmla="*/ 11280968 w 12210216"/>
              <a:gd name="connsiteY291" fmla="*/ 735004 h 1002962"/>
              <a:gd name="connsiteX292" fmla="*/ 11280968 w 12210216"/>
              <a:gd name="connsiteY292" fmla="*/ 728519 h 1002962"/>
              <a:gd name="connsiteX293" fmla="*/ 11310693 w 12210216"/>
              <a:gd name="connsiteY293" fmla="*/ 728519 h 1002962"/>
              <a:gd name="connsiteX294" fmla="*/ 11310693 w 12210216"/>
              <a:gd name="connsiteY294" fmla="*/ 735004 h 1002962"/>
              <a:gd name="connsiteX295" fmla="*/ 11337715 w 12210216"/>
              <a:gd name="connsiteY295" fmla="*/ 735004 h 1002962"/>
              <a:gd name="connsiteX296" fmla="*/ 11337715 w 12210216"/>
              <a:gd name="connsiteY296" fmla="*/ 780402 h 1002962"/>
              <a:gd name="connsiteX297" fmla="*/ 11356631 w 12210216"/>
              <a:gd name="connsiteY297" fmla="*/ 780402 h 1002962"/>
              <a:gd name="connsiteX298" fmla="*/ 11356631 w 12210216"/>
              <a:gd name="connsiteY298" fmla="*/ 767431 h 1002962"/>
              <a:gd name="connsiteX299" fmla="*/ 11378249 w 12210216"/>
              <a:gd name="connsiteY299" fmla="*/ 767431 h 1002962"/>
              <a:gd name="connsiteX300" fmla="*/ 11378249 w 12210216"/>
              <a:gd name="connsiteY300" fmla="*/ 588003 h 1002962"/>
              <a:gd name="connsiteX301" fmla="*/ 11386356 w 12210216"/>
              <a:gd name="connsiteY301" fmla="*/ 581518 h 1002962"/>
              <a:gd name="connsiteX302" fmla="*/ 11483637 w 12210216"/>
              <a:gd name="connsiteY302" fmla="*/ 581518 h 1002962"/>
              <a:gd name="connsiteX303" fmla="*/ 11483637 w 12210216"/>
              <a:gd name="connsiteY303" fmla="*/ 590165 h 1002962"/>
              <a:gd name="connsiteX304" fmla="*/ 11497148 w 12210216"/>
              <a:gd name="connsiteY304" fmla="*/ 590165 h 1002962"/>
              <a:gd name="connsiteX305" fmla="*/ 11497148 w 12210216"/>
              <a:gd name="connsiteY305" fmla="*/ 704739 h 1002962"/>
              <a:gd name="connsiteX306" fmla="*/ 11526873 w 12210216"/>
              <a:gd name="connsiteY306" fmla="*/ 704739 h 1002962"/>
              <a:gd name="connsiteX307" fmla="*/ 11526873 w 12210216"/>
              <a:gd name="connsiteY307" fmla="*/ 637724 h 1002962"/>
              <a:gd name="connsiteX308" fmla="*/ 11562002 w 12210216"/>
              <a:gd name="connsiteY308" fmla="*/ 637724 h 1002962"/>
              <a:gd name="connsiteX309" fmla="*/ 11567407 w 12210216"/>
              <a:gd name="connsiteY309" fmla="*/ 633401 h 1002962"/>
              <a:gd name="connsiteX310" fmla="*/ 11578216 w 12210216"/>
              <a:gd name="connsiteY310" fmla="*/ 633401 h 1002962"/>
              <a:gd name="connsiteX311" fmla="*/ 11583620 w 12210216"/>
              <a:gd name="connsiteY311" fmla="*/ 637724 h 1002962"/>
              <a:gd name="connsiteX312" fmla="*/ 11613345 w 12210216"/>
              <a:gd name="connsiteY312" fmla="*/ 637724 h 1002962"/>
              <a:gd name="connsiteX313" fmla="*/ 11613345 w 12210216"/>
              <a:gd name="connsiteY313" fmla="*/ 520988 h 1002962"/>
              <a:gd name="connsiteX314" fmla="*/ 11689008 w 12210216"/>
              <a:gd name="connsiteY314" fmla="*/ 510179 h 1002962"/>
              <a:gd name="connsiteX315" fmla="*/ 11689008 w 12210216"/>
              <a:gd name="connsiteY315" fmla="*/ 518826 h 1002962"/>
              <a:gd name="connsiteX316" fmla="*/ 11724138 w 12210216"/>
              <a:gd name="connsiteY316" fmla="*/ 518826 h 1002962"/>
              <a:gd name="connsiteX317" fmla="*/ 11724138 w 12210216"/>
              <a:gd name="connsiteY317" fmla="*/ 773916 h 1002962"/>
              <a:gd name="connsiteX318" fmla="*/ 11753863 w 12210216"/>
              <a:gd name="connsiteY318" fmla="*/ 773916 h 1002962"/>
              <a:gd name="connsiteX319" fmla="*/ 11753863 w 12210216"/>
              <a:gd name="connsiteY319" fmla="*/ 769593 h 1002962"/>
              <a:gd name="connsiteX320" fmla="*/ 11770076 w 12210216"/>
              <a:gd name="connsiteY320" fmla="*/ 769593 h 1002962"/>
              <a:gd name="connsiteX321" fmla="*/ 11770076 w 12210216"/>
              <a:gd name="connsiteY321" fmla="*/ 773916 h 1002962"/>
              <a:gd name="connsiteX322" fmla="*/ 11802503 w 12210216"/>
              <a:gd name="connsiteY322" fmla="*/ 773916 h 1002962"/>
              <a:gd name="connsiteX323" fmla="*/ 11802503 w 12210216"/>
              <a:gd name="connsiteY323" fmla="*/ 760946 h 1002962"/>
              <a:gd name="connsiteX324" fmla="*/ 11840335 w 12210216"/>
              <a:gd name="connsiteY324" fmla="*/ 760946 h 1002962"/>
              <a:gd name="connsiteX325" fmla="*/ 11840335 w 12210216"/>
              <a:gd name="connsiteY325" fmla="*/ 756622 h 1002962"/>
              <a:gd name="connsiteX326" fmla="*/ 11856548 w 12210216"/>
              <a:gd name="connsiteY326" fmla="*/ 756622 h 1002962"/>
              <a:gd name="connsiteX327" fmla="*/ 11856548 w 12210216"/>
              <a:gd name="connsiteY327" fmla="*/ 760946 h 1002962"/>
              <a:gd name="connsiteX328" fmla="*/ 11883571 w 12210216"/>
              <a:gd name="connsiteY328" fmla="*/ 760946 h 1002962"/>
              <a:gd name="connsiteX329" fmla="*/ 11883571 w 12210216"/>
              <a:gd name="connsiteY329" fmla="*/ 743651 h 1002962"/>
              <a:gd name="connsiteX330" fmla="*/ 11894380 w 12210216"/>
              <a:gd name="connsiteY330" fmla="*/ 743651 h 1002962"/>
              <a:gd name="connsiteX331" fmla="*/ 11894380 w 12210216"/>
              <a:gd name="connsiteY331" fmla="*/ 730681 h 1002962"/>
              <a:gd name="connsiteX332" fmla="*/ 11970043 w 12210216"/>
              <a:gd name="connsiteY332" fmla="*/ 730681 h 1002962"/>
              <a:gd name="connsiteX333" fmla="*/ 11970043 w 12210216"/>
              <a:gd name="connsiteY333" fmla="*/ 700416 h 1002962"/>
              <a:gd name="connsiteX334" fmla="*/ 11994363 w 12210216"/>
              <a:gd name="connsiteY334" fmla="*/ 700416 h 1002962"/>
              <a:gd name="connsiteX335" fmla="*/ 11994363 w 12210216"/>
              <a:gd name="connsiteY335" fmla="*/ 693931 h 1002962"/>
              <a:gd name="connsiteX336" fmla="*/ 12010577 w 12210216"/>
              <a:gd name="connsiteY336" fmla="*/ 693931 h 1002962"/>
              <a:gd name="connsiteX337" fmla="*/ 12010577 w 12210216"/>
              <a:gd name="connsiteY337" fmla="*/ 700416 h 1002962"/>
              <a:gd name="connsiteX338" fmla="*/ 12032195 w 12210216"/>
              <a:gd name="connsiteY338" fmla="*/ 700416 h 1002962"/>
              <a:gd name="connsiteX339" fmla="*/ 12032195 w 12210216"/>
              <a:gd name="connsiteY339" fmla="*/ 750137 h 1002962"/>
              <a:gd name="connsiteX340" fmla="*/ 12075431 w 12210216"/>
              <a:gd name="connsiteY340" fmla="*/ 750137 h 1002962"/>
              <a:gd name="connsiteX341" fmla="*/ 12075431 w 12210216"/>
              <a:gd name="connsiteY341" fmla="*/ 724195 h 1002962"/>
              <a:gd name="connsiteX342" fmla="*/ 12126774 w 12210216"/>
              <a:gd name="connsiteY342" fmla="*/ 724195 h 1002962"/>
              <a:gd name="connsiteX343" fmla="*/ 12126774 w 12210216"/>
              <a:gd name="connsiteY343" fmla="*/ 693931 h 1002962"/>
              <a:gd name="connsiteX344" fmla="*/ 12191628 w 12210216"/>
              <a:gd name="connsiteY344" fmla="*/ 693931 h 1002962"/>
              <a:gd name="connsiteX345" fmla="*/ 12191628 w 12210216"/>
              <a:gd name="connsiteY345" fmla="*/ 775099 h 1002962"/>
              <a:gd name="connsiteX346" fmla="*/ 12191628 w 12210216"/>
              <a:gd name="connsiteY346" fmla="*/ 814322 h 1002962"/>
              <a:gd name="connsiteX347" fmla="*/ 12210216 w 12210216"/>
              <a:gd name="connsiteY347" fmla="*/ 814322 h 1002962"/>
              <a:gd name="connsiteX348" fmla="*/ 12210216 w 12210216"/>
              <a:gd name="connsiteY348" fmla="*/ 1002962 h 1002962"/>
              <a:gd name="connsiteX349" fmla="*/ 1 w 12210216"/>
              <a:gd name="connsiteY349" fmla="*/ 1002962 h 1002962"/>
              <a:gd name="connsiteX350" fmla="*/ 0 w 12210216"/>
              <a:gd name="connsiteY350" fmla="*/ 1002962 h 1002962"/>
              <a:gd name="connsiteX351" fmla="*/ 0 w 12210216"/>
              <a:gd name="connsiteY351" fmla="*/ 814322 h 1002962"/>
              <a:gd name="connsiteX352" fmla="*/ 1 w 12210216"/>
              <a:gd name="connsiteY352" fmla="*/ 814322 h 1002962"/>
              <a:gd name="connsiteX353" fmla="*/ 1 w 12210216"/>
              <a:gd name="connsiteY353" fmla="*/ 814322 h 1002962"/>
              <a:gd name="connsiteX354" fmla="*/ 1 w 12210216"/>
              <a:gd name="connsiteY354" fmla="*/ 775100 h 1002962"/>
              <a:gd name="connsiteX355" fmla="*/ 1 w 12210216"/>
              <a:gd name="connsiteY355" fmla="*/ 693932 h 1002962"/>
              <a:gd name="connsiteX356" fmla="*/ 69127 w 12210216"/>
              <a:gd name="connsiteY356" fmla="*/ 693932 h 1002962"/>
              <a:gd name="connsiteX357" fmla="*/ 69127 w 12210216"/>
              <a:gd name="connsiteY357" fmla="*/ 724196 h 1002962"/>
              <a:gd name="connsiteX358" fmla="*/ 123851 w 12210216"/>
              <a:gd name="connsiteY358" fmla="*/ 724196 h 1002962"/>
              <a:gd name="connsiteX359" fmla="*/ 123851 w 12210216"/>
              <a:gd name="connsiteY359" fmla="*/ 750138 h 1002962"/>
              <a:gd name="connsiteX360" fmla="*/ 169934 w 12210216"/>
              <a:gd name="connsiteY360" fmla="*/ 750138 h 1002962"/>
              <a:gd name="connsiteX361" fmla="*/ 169934 w 12210216"/>
              <a:gd name="connsiteY361" fmla="*/ 700417 h 1002962"/>
              <a:gd name="connsiteX362" fmla="*/ 192976 w 12210216"/>
              <a:gd name="connsiteY362" fmla="*/ 700417 h 1002962"/>
              <a:gd name="connsiteX363" fmla="*/ 192976 w 12210216"/>
              <a:gd name="connsiteY363" fmla="*/ 693932 h 1002962"/>
              <a:gd name="connsiteX364" fmla="*/ 210257 w 12210216"/>
              <a:gd name="connsiteY364" fmla="*/ 693932 h 1002962"/>
              <a:gd name="connsiteX365" fmla="*/ 210257 w 12210216"/>
              <a:gd name="connsiteY365" fmla="*/ 700417 h 1002962"/>
              <a:gd name="connsiteX366" fmla="*/ 236179 w 12210216"/>
              <a:gd name="connsiteY366" fmla="*/ 700417 h 1002962"/>
              <a:gd name="connsiteX367" fmla="*/ 236179 w 12210216"/>
              <a:gd name="connsiteY367" fmla="*/ 730682 h 1002962"/>
              <a:gd name="connsiteX368" fmla="*/ 316825 w 12210216"/>
              <a:gd name="connsiteY368" fmla="*/ 730682 h 1002962"/>
              <a:gd name="connsiteX369" fmla="*/ 316825 w 12210216"/>
              <a:gd name="connsiteY369" fmla="*/ 743652 h 1002962"/>
              <a:gd name="connsiteX370" fmla="*/ 328346 w 12210216"/>
              <a:gd name="connsiteY370" fmla="*/ 743652 h 1002962"/>
              <a:gd name="connsiteX371" fmla="*/ 328346 w 12210216"/>
              <a:gd name="connsiteY371" fmla="*/ 760947 h 1002962"/>
              <a:gd name="connsiteX372" fmla="*/ 357148 w 12210216"/>
              <a:gd name="connsiteY372" fmla="*/ 760947 h 1002962"/>
              <a:gd name="connsiteX373" fmla="*/ 357148 w 12210216"/>
              <a:gd name="connsiteY373" fmla="*/ 756623 h 1002962"/>
              <a:gd name="connsiteX374" fmla="*/ 374429 w 12210216"/>
              <a:gd name="connsiteY374" fmla="*/ 756623 h 1002962"/>
              <a:gd name="connsiteX375" fmla="*/ 374429 w 12210216"/>
              <a:gd name="connsiteY375" fmla="*/ 760947 h 1002962"/>
              <a:gd name="connsiteX376" fmla="*/ 414752 w 12210216"/>
              <a:gd name="connsiteY376" fmla="*/ 760947 h 1002962"/>
              <a:gd name="connsiteX377" fmla="*/ 414752 w 12210216"/>
              <a:gd name="connsiteY377" fmla="*/ 773917 h 1002962"/>
              <a:gd name="connsiteX378" fmla="*/ 449315 w 12210216"/>
              <a:gd name="connsiteY378" fmla="*/ 773917 h 1002962"/>
              <a:gd name="connsiteX379" fmla="*/ 449315 w 12210216"/>
              <a:gd name="connsiteY379" fmla="*/ 769594 h 1002962"/>
              <a:gd name="connsiteX380" fmla="*/ 466596 w 12210216"/>
              <a:gd name="connsiteY380" fmla="*/ 769594 h 1002962"/>
              <a:gd name="connsiteX381" fmla="*/ 466596 w 12210216"/>
              <a:gd name="connsiteY381" fmla="*/ 773917 h 1002962"/>
              <a:gd name="connsiteX382" fmla="*/ 498278 w 12210216"/>
              <a:gd name="connsiteY382" fmla="*/ 773917 h 1002962"/>
              <a:gd name="connsiteX383" fmla="*/ 498278 w 12210216"/>
              <a:gd name="connsiteY383" fmla="*/ 518827 h 1002962"/>
              <a:gd name="connsiteX384" fmla="*/ 535721 w 12210216"/>
              <a:gd name="connsiteY384" fmla="*/ 518827 h 1002962"/>
              <a:gd name="connsiteX385" fmla="*/ 535721 w 12210216"/>
              <a:gd name="connsiteY385" fmla="*/ 510180 h 1002962"/>
              <a:gd name="connsiteX386" fmla="*/ 616367 w 12210216"/>
              <a:gd name="connsiteY386" fmla="*/ 520989 h 1002962"/>
              <a:gd name="connsiteX387" fmla="*/ 616367 w 12210216"/>
              <a:gd name="connsiteY387" fmla="*/ 637725 h 1002962"/>
              <a:gd name="connsiteX388" fmla="*/ 648049 w 12210216"/>
              <a:gd name="connsiteY388" fmla="*/ 637725 h 1002962"/>
              <a:gd name="connsiteX389" fmla="*/ 653810 w 12210216"/>
              <a:gd name="connsiteY389" fmla="*/ 633402 h 1002962"/>
              <a:gd name="connsiteX390" fmla="*/ 665330 w 12210216"/>
              <a:gd name="connsiteY390" fmla="*/ 633402 h 1002962"/>
              <a:gd name="connsiteX391" fmla="*/ 671091 w 12210216"/>
              <a:gd name="connsiteY391" fmla="*/ 637725 h 1002962"/>
              <a:gd name="connsiteX392" fmla="*/ 708534 w 12210216"/>
              <a:gd name="connsiteY392" fmla="*/ 637725 h 1002962"/>
              <a:gd name="connsiteX393" fmla="*/ 708534 w 12210216"/>
              <a:gd name="connsiteY393" fmla="*/ 704740 h 1002962"/>
              <a:gd name="connsiteX394" fmla="*/ 740216 w 12210216"/>
              <a:gd name="connsiteY394" fmla="*/ 704740 h 1002962"/>
              <a:gd name="connsiteX395" fmla="*/ 740216 w 12210216"/>
              <a:gd name="connsiteY395" fmla="*/ 590166 h 1002962"/>
              <a:gd name="connsiteX396" fmla="*/ 754617 w 12210216"/>
              <a:gd name="connsiteY396" fmla="*/ 590166 h 1002962"/>
              <a:gd name="connsiteX397" fmla="*/ 754617 w 12210216"/>
              <a:gd name="connsiteY397" fmla="*/ 581519 h 1002962"/>
              <a:gd name="connsiteX398" fmla="*/ 858305 w 12210216"/>
              <a:gd name="connsiteY398" fmla="*/ 581519 h 1002962"/>
              <a:gd name="connsiteX399" fmla="*/ 866945 w 12210216"/>
              <a:gd name="connsiteY399" fmla="*/ 588004 h 1002962"/>
              <a:gd name="connsiteX400" fmla="*/ 866945 w 12210216"/>
              <a:gd name="connsiteY400" fmla="*/ 767432 h 1002962"/>
              <a:gd name="connsiteX401" fmla="*/ 889987 w 12210216"/>
              <a:gd name="connsiteY401" fmla="*/ 767432 h 1002962"/>
              <a:gd name="connsiteX402" fmla="*/ 889987 w 12210216"/>
              <a:gd name="connsiteY402" fmla="*/ 780403 h 1002962"/>
              <a:gd name="connsiteX403" fmla="*/ 910148 w 12210216"/>
              <a:gd name="connsiteY403" fmla="*/ 780403 h 1002962"/>
              <a:gd name="connsiteX404" fmla="*/ 910148 w 12210216"/>
              <a:gd name="connsiteY404" fmla="*/ 735005 h 1002962"/>
              <a:gd name="connsiteX405" fmla="*/ 938951 w 12210216"/>
              <a:gd name="connsiteY405" fmla="*/ 735005 h 1002962"/>
              <a:gd name="connsiteX406" fmla="*/ 938951 w 12210216"/>
              <a:gd name="connsiteY406" fmla="*/ 728520 h 1002962"/>
              <a:gd name="connsiteX407" fmla="*/ 970633 w 12210216"/>
              <a:gd name="connsiteY407" fmla="*/ 728520 h 1002962"/>
              <a:gd name="connsiteX408" fmla="*/ 970633 w 12210216"/>
              <a:gd name="connsiteY408" fmla="*/ 735005 h 1002962"/>
              <a:gd name="connsiteX409" fmla="*/ 987914 w 12210216"/>
              <a:gd name="connsiteY409" fmla="*/ 735005 h 1002962"/>
              <a:gd name="connsiteX410" fmla="*/ 990794 w 12210216"/>
              <a:gd name="connsiteY410" fmla="*/ 726358 h 1002962"/>
              <a:gd name="connsiteX411" fmla="*/ 999435 w 12210216"/>
              <a:gd name="connsiteY411" fmla="*/ 726358 h 1002962"/>
              <a:gd name="connsiteX412" fmla="*/ 1002315 w 12210216"/>
              <a:gd name="connsiteY412" fmla="*/ 732844 h 1002962"/>
              <a:gd name="connsiteX413" fmla="*/ 1013836 w 12210216"/>
              <a:gd name="connsiteY413" fmla="*/ 732844 h 1002962"/>
              <a:gd name="connsiteX414" fmla="*/ 1013836 w 12210216"/>
              <a:gd name="connsiteY414" fmla="*/ 657181 h 1002962"/>
              <a:gd name="connsiteX415" fmla="*/ 1106003 w 12210216"/>
              <a:gd name="connsiteY415" fmla="*/ 657181 h 1002962"/>
              <a:gd name="connsiteX416" fmla="*/ 1117524 w 12210216"/>
              <a:gd name="connsiteY416" fmla="*/ 404253 h 1002962"/>
              <a:gd name="connsiteX417" fmla="*/ 1100243 w 12210216"/>
              <a:gd name="connsiteY417" fmla="*/ 382635 h 1002962"/>
              <a:gd name="connsiteX418" fmla="*/ 1091602 w 12210216"/>
              <a:gd name="connsiteY418" fmla="*/ 378312 h 1002962"/>
              <a:gd name="connsiteX419" fmla="*/ 1103123 w 12210216"/>
              <a:gd name="connsiteY419" fmla="*/ 354532 h 1002962"/>
              <a:gd name="connsiteX420" fmla="*/ 1103123 w 12210216"/>
              <a:gd name="connsiteY420" fmla="*/ 337238 h 1002962"/>
              <a:gd name="connsiteX421" fmla="*/ 1123284 w 12210216"/>
              <a:gd name="connsiteY421" fmla="*/ 337238 h 1002962"/>
              <a:gd name="connsiteX422" fmla="*/ 1123284 w 12210216"/>
              <a:gd name="connsiteY422" fmla="*/ 315620 h 1002962"/>
              <a:gd name="connsiteX423" fmla="*/ 1126164 w 12210216"/>
              <a:gd name="connsiteY423" fmla="*/ 311297 h 1002962"/>
              <a:gd name="connsiteX424" fmla="*/ 1126164 w 12210216"/>
              <a:gd name="connsiteY424" fmla="*/ 233473 h 1002962"/>
              <a:gd name="connsiteX425" fmla="*/ 1123284 w 12210216"/>
              <a:gd name="connsiteY425" fmla="*/ 226987 h 1002962"/>
              <a:gd name="connsiteX426" fmla="*/ 1131925 w 12210216"/>
              <a:gd name="connsiteY426" fmla="*/ 220502 h 1002962"/>
              <a:gd name="connsiteX427" fmla="*/ 1131925 w 12210216"/>
              <a:gd name="connsiteY427" fmla="*/ 162134 h 1002962"/>
              <a:gd name="connsiteX428" fmla="*/ 1134805 w 12210216"/>
              <a:gd name="connsiteY428" fmla="*/ 157811 h 1002962"/>
              <a:gd name="connsiteX429" fmla="*/ 1134805 w 12210216"/>
              <a:gd name="connsiteY429" fmla="*/ 101604 h 1002962"/>
              <a:gd name="connsiteX430" fmla="*/ 1137685 w 12210216"/>
              <a:gd name="connsiteY430" fmla="*/ 99443 h 1002962"/>
              <a:gd name="connsiteX431" fmla="*/ 1137685 w 12210216"/>
              <a:gd name="connsiteY431" fmla="*/ 82148 h 1002962"/>
              <a:gd name="connsiteX432" fmla="*/ 1140565 w 12210216"/>
              <a:gd name="connsiteY432" fmla="*/ 79987 h 1002962"/>
              <a:gd name="connsiteX433" fmla="*/ 1143446 w 12210216"/>
              <a:gd name="connsiteY433" fmla="*/ 82148 h 1002962"/>
              <a:gd name="connsiteX434" fmla="*/ 1143446 w 12210216"/>
              <a:gd name="connsiteY434" fmla="*/ 99443 h 1002962"/>
              <a:gd name="connsiteX435" fmla="*/ 1146326 w 12210216"/>
              <a:gd name="connsiteY435" fmla="*/ 101604 h 1002962"/>
              <a:gd name="connsiteX436" fmla="*/ 1146326 w 12210216"/>
              <a:gd name="connsiteY436" fmla="*/ 157811 h 1002962"/>
              <a:gd name="connsiteX437" fmla="*/ 1149206 w 12210216"/>
              <a:gd name="connsiteY437" fmla="*/ 162134 h 1002962"/>
              <a:gd name="connsiteX438" fmla="*/ 1149206 w 12210216"/>
              <a:gd name="connsiteY438" fmla="*/ 220502 h 1002962"/>
              <a:gd name="connsiteX439" fmla="*/ 1157847 w 12210216"/>
              <a:gd name="connsiteY439" fmla="*/ 226987 h 1002962"/>
              <a:gd name="connsiteX440" fmla="*/ 1154967 w 12210216"/>
              <a:gd name="connsiteY440" fmla="*/ 233473 h 1002962"/>
              <a:gd name="connsiteX441" fmla="*/ 1154967 w 12210216"/>
              <a:gd name="connsiteY441" fmla="*/ 311297 h 1002962"/>
              <a:gd name="connsiteX442" fmla="*/ 1157847 w 12210216"/>
              <a:gd name="connsiteY442" fmla="*/ 315620 h 1002962"/>
              <a:gd name="connsiteX443" fmla="*/ 1157847 w 12210216"/>
              <a:gd name="connsiteY443" fmla="*/ 337238 h 1002962"/>
              <a:gd name="connsiteX444" fmla="*/ 1178008 w 12210216"/>
              <a:gd name="connsiteY444" fmla="*/ 337238 h 1002962"/>
              <a:gd name="connsiteX445" fmla="*/ 1178008 w 12210216"/>
              <a:gd name="connsiteY445" fmla="*/ 354532 h 1002962"/>
              <a:gd name="connsiteX446" fmla="*/ 1189529 w 12210216"/>
              <a:gd name="connsiteY446" fmla="*/ 378312 h 1002962"/>
              <a:gd name="connsiteX447" fmla="*/ 1180888 w 12210216"/>
              <a:gd name="connsiteY447" fmla="*/ 382635 h 1002962"/>
              <a:gd name="connsiteX448" fmla="*/ 1163607 w 12210216"/>
              <a:gd name="connsiteY448" fmla="*/ 404253 h 1002962"/>
              <a:gd name="connsiteX449" fmla="*/ 1185461 w 12210216"/>
              <a:gd name="connsiteY449" fmla="*/ 814322 h 1002962"/>
              <a:gd name="connsiteX450" fmla="*/ 1201050 w 12210216"/>
              <a:gd name="connsiteY450" fmla="*/ 814322 h 1002962"/>
              <a:gd name="connsiteX451" fmla="*/ 1201050 w 12210216"/>
              <a:gd name="connsiteY451" fmla="*/ 810668 h 1002962"/>
              <a:gd name="connsiteX452" fmla="*/ 1255774 w 12210216"/>
              <a:gd name="connsiteY452" fmla="*/ 810668 h 1002962"/>
              <a:gd name="connsiteX453" fmla="*/ 1255774 w 12210216"/>
              <a:gd name="connsiteY453" fmla="*/ 814322 h 1002962"/>
              <a:gd name="connsiteX454" fmla="*/ 1264414 w 12210216"/>
              <a:gd name="connsiteY454" fmla="*/ 814322 h 1002962"/>
              <a:gd name="connsiteX455" fmla="*/ 1264414 w 12210216"/>
              <a:gd name="connsiteY455" fmla="*/ 797697 h 1002962"/>
              <a:gd name="connsiteX456" fmla="*/ 1273055 w 12210216"/>
              <a:gd name="connsiteY456" fmla="*/ 797697 h 1002962"/>
              <a:gd name="connsiteX457" fmla="*/ 1273055 w 12210216"/>
              <a:gd name="connsiteY457" fmla="*/ 814322 h 1002962"/>
              <a:gd name="connsiteX458" fmla="*/ 1319138 w 12210216"/>
              <a:gd name="connsiteY458" fmla="*/ 814322 h 1002962"/>
              <a:gd name="connsiteX459" fmla="*/ 1319138 w 12210216"/>
              <a:gd name="connsiteY459" fmla="*/ 812829 h 1002962"/>
              <a:gd name="connsiteX460" fmla="*/ 1339300 w 12210216"/>
              <a:gd name="connsiteY460" fmla="*/ 812829 h 1002962"/>
              <a:gd name="connsiteX461" fmla="*/ 1339300 w 12210216"/>
              <a:gd name="connsiteY461" fmla="*/ 806344 h 1002962"/>
              <a:gd name="connsiteX462" fmla="*/ 1362342 w 12210216"/>
              <a:gd name="connsiteY462" fmla="*/ 806344 h 1002962"/>
              <a:gd name="connsiteX463" fmla="*/ 1362342 w 12210216"/>
              <a:gd name="connsiteY463" fmla="*/ 810668 h 1002962"/>
              <a:gd name="connsiteX464" fmla="*/ 1379623 w 12210216"/>
              <a:gd name="connsiteY464" fmla="*/ 810668 h 1002962"/>
              <a:gd name="connsiteX465" fmla="*/ 1379623 w 12210216"/>
              <a:gd name="connsiteY465" fmla="*/ 806344 h 1002962"/>
              <a:gd name="connsiteX466" fmla="*/ 1535154 w 12210216"/>
              <a:gd name="connsiteY466" fmla="*/ 806344 h 1002962"/>
              <a:gd name="connsiteX467" fmla="*/ 1535154 w 12210216"/>
              <a:gd name="connsiteY467" fmla="*/ 799859 h 1002962"/>
              <a:gd name="connsiteX468" fmla="*/ 1546675 w 12210216"/>
              <a:gd name="connsiteY468" fmla="*/ 799859 h 1002962"/>
              <a:gd name="connsiteX469" fmla="*/ 1546675 w 12210216"/>
              <a:gd name="connsiteY469" fmla="*/ 806344 h 1002962"/>
              <a:gd name="connsiteX470" fmla="*/ 1558196 w 12210216"/>
              <a:gd name="connsiteY470" fmla="*/ 806344 h 1002962"/>
              <a:gd name="connsiteX471" fmla="*/ 1558196 w 12210216"/>
              <a:gd name="connsiteY471" fmla="*/ 814322 h 1002962"/>
              <a:gd name="connsiteX472" fmla="*/ 1566837 w 12210216"/>
              <a:gd name="connsiteY472" fmla="*/ 814322 h 1002962"/>
              <a:gd name="connsiteX473" fmla="*/ 1566837 w 12210216"/>
              <a:gd name="connsiteY473" fmla="*/ 810668 h 1002962"/>
              <a:gd name="connsiteX474" fmla="*/ 1575477 w 12210216"/>
              <a:gd name="connsiteY474" fmla="*/ 810668 h 1002962"/>
              <a:gd name="connsiteX475" fmla="*/ 1575477 w 12210216"/>
              <a:gd name="connsiteY475" fmla="*/ 814322 h 1002962"/>
              <a:gd name="connsiteX476" fmla="*/ 1601399 w 12210216"/>
              <a:gd name="connsiteY476" fmla="*/ 814322 h 1002962"/>
              <a:gd name="connsiteX477" fmla="*/ 1601399 w 12210216"/>
              <a:gd name="connsiteY477" fmla="*/ 808506 h 1002962"/>
              <a:gd name="connsiteX478" fmla="*/ 1618681 w 12210216"/>
              <a:gd name="connsiteY478" fmla="*/ 808506 h 1002962"/>
              <a:gd name="connsiteX479" fmla="*/ 1618681 w 12210216"/>
              <a:gd name="connsiteY479" fmla="*/ 814322 h 1002962"/>
              <a:gd name="connsiteX480" fmla="*/ 1693957 w 12210216"/>
              <a:gd name="connsiteY480" fmla="*/ 814322 h 1002962"/>
              <a:gd name="connsiteX481" fmla="*/ 1696446 w 12210216"/>
              <a:gd name="connsiteY481" fmla="*/ 782564 h 1002962"/>
              <a:gd name="connsiteX482" fmla="*/ 1705087 w 12210216"/>
              <a:gd name="connsiteY482" fmla="*/ 782564 h 1002962"/>
              <a:gd name="connsiteX483" fmla="*/ 1707576 w 12210216"/>
              <a:gd name="connsiteY483" fmla="*/ 814322 h 1002962"/>
              <a:gd name="connsiteX484" fmla="*/ 1719879 w 12210216"/>
              <a:gd name="connsiteY484" fmla="*/ 814322 h 1002962"/>
              <a:gd name="connsiteX485" fmla="*/ 1722368 w 12210216"/>
              <a:gd name="connsiteY485" fmla="*/ 782564 h 1002962"/>
              <a:gd name="connsiteX486" fmla="*/ 1731009 w 12210216"/>
              <a:gd name="connsiteY486" fmla="*/ 782564 h 1002962"/>
              <a:gd name="connsiteX487" fmla="*/ 1733829 w 12210216"/>
              <a:gd name="connsiteY487" fmla="*/ 814322 h 1002962"/>
              <a:gd name="connsiteX488" fmla="*/ 1808774 w 12210216"/>
              <a:gd name="connsiteY488" fmla="*/ 814322 h 1002962"/>
              <a:gd name="connsiteX489" fmla="*/ 1808774 w 12210216"/>
              <a:gd name="connsiteY489" fmla="*/ 810668 h 1002962"/>
              <a:gd name="connsiteX490" fmla="*/ 1800134 w 12210216"/>
              <a:gd name="connsiteY490" fmla="*/ 810668 h 1002962"/>
              <a:gd name="connsiteX491" fmla="*/ 1800134 w 12210216"/>
              <a:gd name="connsiteY491" fmla="*/ 806344 h 1002962"/>
              <a:gd name="connsiteX492" fmla="*/ 1814535 w 12210216"/>
              <a:gd name="connsiteY492" fmla="*/ 806344 h 1002962"/>
              <a:gd name="connsiteX493" fmla="*/ 1814535 w 12210216"/>
              <a:gd name="connsiteY493" fmla="*/ 789050 h 1002962"/>
              <a:gd name="connsiteX494" fmla="*/ 1923983 w 12210216"/>
              <a:gd name="connsiteY494" fmla="*/ 789050 h 1002962"/>
              <a:gd name="connsiteX495" fmla="*/ 1923983 w 12210216"/>
              <a:gd name="connsiteY495" fmla="*/ 806344 h 1002962"/>
              <a:gd name="connsiteX496" fmla="*/ 1955665 w 12210216"/>
              <a:gd name="connsiteY496" fmla="*/ 804182 h 1002962"/>
              <a:gd name="connsiteX497" fmla="*/ 1955665 w 12210216"/>
              <a:gd name="connsiteY497" fmla="*/ 786888 h 1002962"/>
              <a:gd name="connsiteX498" fmla="*/ 1967186 w 12210216"/>
              <a:gd name="connsiteY498" fmla="*/ 786888 h 1002962"/>
              <a:gd name="connsiteX499" fmla="*/ 1967186 w 12210216"/>
              <a:gd name="connsiteY499" fmla="*/ 756623 h 1002962"/>
              <a:gd name="connsiteX500" fmla="*/ 1981587 w 12210216"/>
              <a:gd name="connsiteY500" fmla="*/ 756623 h 1002962"/>
              <a:gd name="connsiteX501" fmla="*/ 1987347 w 12210216"/>
              <a:gd name="connsiteY501" fmla="*/ 754461 h 1002962"/>
              <a:gd name="connsiteX502" fmla="*/ 2001749 w 12210216"/>
              <a:gd name="connsiteY502" fmla="*/ 754461 h 1002962"/>
              <a:gd name="connsiteX503" fmla="*/ 2004629 w 12210216"/>
              <a:gd name="connsiteY503" fmla="*/ 756623 h 1002962"/>
              <a:gd name="connsiteX504" fmla="*/ 2021910 w 12210216"/>
              <a:gd name="connsiteY504" fmla="*/ 756623 h 1002962"/>
              <a:gd name="connsiteX505" fmla="*/ 2021910 w 12210216"/>
              <a:gd name="connsiteY505" fmla="*/ 786888 h 1002962"/>
              <a:gd name="connsiteX506" fmla="*/ 2065113 w 12210216"/>
              <a:gd name="connsiteY506" fmla="*/ 786888 h 1002962"/>
              <a:gd name="connsiteX507" fmla="*/ 2065113 w 12210216"/>
              <a:gd name="connsiteY507" fmla="*/ 773917 h 1002962"/>
              <a:gd name="connsiteX508" fmla="*/ 2070874 w 12210216"/>
              <a:gd name="connsiteY508" fmla="*/ 773917 h 1002962"/>
              <a:gd name="connsiteX509" fmla="*/ 2070874 w 12210216"/>
              <a:gd name="connsiteY509" fmla="*/ 786888 h 1002962"/>
              <a:gd name="connsiteX510" fmla="*/ 2088155 w 12210216"/>
              <a:gd name="connsiteY510" fmla="*/ 786888 h 1002962"/>
              <a:gd name="connsiteX511" fmla="*/ 2088155 w 12210216"/>
              <a:gd name="connsiteY511" fmla="*/ 648534 h 1002962"/>
              <a:gd name="connsiteX512" fmla="*/ 2142879 w 12210216"/>
              <a:gd name="connsiteY512" fmla="*/ 648534 h 1002962"/>
              <a:gd name="connsiteX513" fmla="*/ 2142879 w 12210216"/>
              <a:gd name="connsiteY513" fmla="*/ 637725 h 1002962"/>
              <a:gd name="connsiteX514" fmla="*/ 2151520 w 12210216"/>
              <a:gd name="connsiteY514" fmla="*/ 637725 h 1002962"/>
              <a:gd name="connsiteX515" fmla="*/ 2151520 w 12210216"/>
              <a:gd name="connsiteY515" fmla="*/ 644211 h 1002962"/>
              <a:gd name="connsiteX516" fmla="*/ 2177442 w 12210216"/>
              <a:gd name="connsiteY516" fmla="*/ 644211 h 1002962"/>
              <a:gd name="connsiteX517" fmla="*/ 2177442 w 12210216"/>
              <a:gd name="connsiteY517" fmla="*/ 637725 h 1002962"/>
              <a:gd name="connsiteX518" fmla="*/ 2183202 w 12210216"/>
              <a:gd name="connsiteY518" fmla="*/ 637725 h 1002962"/>
              <a:gd name="connsiteX519" fmla="*/ 2183202 w 12210216"/>
              <a:gd name="connsiteY519" fmla="*/ 652858 h 1002962"/>
              <a:gd name="connsiteX520" fmla="*/ 2191843 w 12210216"/>
              <a:gd name="connsiteY520" fmla="*/ 652858 h 1002962"/>
              <a:gd name="connsiteX521" fmla="*/ 2191843 w 12210216"/>
              <a:gd name="connsiteY521" fmla="*/ 665828 h 1002962"/>
              <a:gd name="connsiteX522" fmla="*/ 2223525 w 12210216"/>
              <a:gd name="connsiteY522" fmla="*/ 665828 h 1002962"/>
              <a:gd name="connsiteX523" fmla="*/ 2223525 w 12210216"/>
              <a:gd name="connsiteY523" fmla="*/ 698255 h 1002962"/>
              <a:gd name="connsiteX524" fmla="*/ 2226405 w 12210216"/>
              <a:gd name="connsiteY524" fmla="*/ 698255 h 1002962"/>
              <a:gd name="connsiteX525" fmla="*/ 2226405 w 12210216"/>
              <a:gd name="connsiteY525" fmla="*/ 676637 h 1002962"/>
              <a:gd name="connsiteX526" fmla="*/ 2240807 w 12210216"/>
              <a:gd name="connsiteY526" fmla="*/ 676637 h 1002962"/>
              <a:gd name="connsiteX527" fmla="*/ 2240807 w 12210216"/>
              <a:gd name="connsiteY527" fmla="*/ 713388 h 1002962"/>
              <a:gd name="connsiteX528" fmla="*/ 2284010 w 12210216"/>
              <a:gd name="connsiteY528" fmla="*/ 713388 h 1002962"/>
              <a:gd name="connsiteX529" fmla="*/ 2284010 w 12210216"/>
              <a:gd name="connsiteY529" fmla="*/ 700417 h 1002962"/>
              <a:gd name="connsiteX530" fmla="*/ 2301291 w 12210216"/>
              <a:gd name="connsiteY530" fmla="*/ 700417 h 1002962"/>
              <a:gd name="connsiteX531" fmla="*/ 2301291 w 12210216"/>
              <a:gd name="connsiteY531" fmla="*/ 717711 h 1002962"/>
              <a:gd name="connsiteX532" fmla="*/ 2307051 w 12210216"/>
              <a:gd name="connsiteY532" fmla="*/ 717711 h 1002962"/>
              <a:gd name="connsiteX533" fmla="*/ 2307051 w 12210216"/>
              <a:gd name="connsiteY533" fmla="*/ 700417 h 1002962"/>
              <a:gd name="connsiteX534" fmla="*/ 2327213 w 12210216"/>
              <a:gd name="connsiteY534" fmla="*/ 700417 h 1002962"/>
              <a:gd name="connsiteX535" fmla="*/ 2327213 w 12210216"/>
              <a:gd name="connsiteY535" fmla="*/ 661505 h 1002962"/>
              <a:gd name="connsiteX536" fmla="*/ 2338734 w 12210216"/>
              <a:gd name="connsiteY536" fmla="*/ 661505 h 1002962"/>
              <a:gd name="connsiteX537" fmla="*/ 2353135 w 12210216"/>
              <a:gd name="connsiteY537" fmla="*/ 618269 h 1002962"/>
              <a:gd name="connsiteX538" fmla="*/ 2367536 w 12210216"/>
              <a:gd name="connsiteY538" fmla="*/ 618269 h 1002962"/>
              <a:gd name="connsiteX539" fmla="*/ 2384817 w 12210216"/>
              <a:gd name="connsiteY539" fmla="*/ 661505 h 1002962"/>
              <a:gd name="connsiteX540" fmla="*/ 2396338 w 12210216"/>
              <a:gd name="connsiteY540" fmla="*/ 661505 h 1002962"/>
              <a:gd name="connsiteX541" fmla="*/ 2396338 w 12210216"/>
              <a:gd name="connsiteY541" fmla="*/ 726358 h 1002962"/>
              <a:gd name="connsiteX542" fmla="*/ 2404979 w 12210216"/>
              <a:gd name="connsiteY542" fmla="*/ 726358 h 1002962"/>
              <a:gd name="connsiteX543" fmla="*/ 2404979 w 12210216"/>
              <a:gd name="connsiteY543" fmla="*/ 771756 h 1002962"/>
              <a:gd name="connsiteX544" fmla="*/ 2410739 w 12210216"/>
              <a:gd name="connsiteY544" fmla="*/ 771756 h 1002962"/>
              <a:gd name="connsiteX545" fmla="*/ 2410739 w 12210216"/>
              <a:gd name="connsiteY545" fmla="*/ 756623 h 1002962"/>
              <a:gd name="connsiteX546" fmla="*/ 2419379 w 12210216"/>
              <a:gd name="connsiteY546" fmla="*/ 767432 h 1002962"/>
              <a:gd name="connsiteX547" fmla="*/ 2428020 w 12210216"/>
              <a:gd name="connsiteY547" fmla="*/ 767432 h 1002962"/>
              <a:gd name="connsiteX548" fmla="*/ 2428020 w 12210216"/>
              <a:gd name="connsiteY548" fmla="*/ 680961 h 1002962"/>
              <a:gd name="connsiteX549" fmla="*/ 2468343 w 12210216"/>
              <a:gd name="connsiteY549" fmla="*/ 680961 h 1002962"/>
              <a:gd name="connsiteX550" fmla="*/ 2485625 w 12210216"/>
              <a:gd name="connsiteY550" fmla="*/ 696093 h 1002962"/>
              <a:gd name="connsiteX551" fmla="*/ 2485625 w 12210216"/>
              <a:gd name="connsiteY551" fmla="*/ 680961 h 1002962"/>
              <a:gd name="connsiteX552" fmla="*/ 2488505 w 12210216"/>
              <a:gd name="connsiteY552" fmla="*/ 680961 h 1002962"/>
              <a:gd name="connsiteX553" fmla="*/ 2488505 w 12210216"/>
              <a:gd name="connsiteY553" fmla="*/ 678799 h 1002962"/>
              <a:gd name="connsiteX554" fmla="*/ 2502906 w 12210216"/>
              <a:gd name="connsiteY554" fmla="*/ 678799 h 1002962"/>
              <a:gd name="connsiteX555" fmla="*/ 2502906 w 12210216"/>
              <a:gd name="connsiteY555" fmla="*/ 655020 h 1002962"/>
              <a:gd name="connsiteX556" fmla="*/ 2511546 w 12210216"/>
              <a:gd name="connsiteY556" fmla="*/ 655020 h 1002962"/>
              <a:gd name="connsiteX557" fmla="*/ 2511546 w 12210216"/>
              <a:gd name="connsiteY557" fmla="*/ 642049 h 1002962"/>
              <a:gd name="connsiteX558" fmla="*/ 2514426 w 12210216"/>
              <a:gd name="connsiteY558" fmla="*/ 642049 h 1002962"/>
              <a:gd name="connsiteX559" fmla="*/ 2514426 w 12210216"/>
              <a:gd name="connsiteY559" fmla="*/ 618269 h 1002962"/>
              <a:gd name="connsiteX560" fmla="*/ 2537468 w 12210216"/>
              <a:gd name="connsiteY560" fmla="*/ 618269 h 1002962"/>
              <a:gd name="connsiteX561" fmla="*/ 2537468 w 12210216"/>
              <a:gd name="connsiteY561" fmla="*/ 588004 h 1002962"/>
              <a:gd name="connsiteX562" fmla="*/ 2548989 w 12210216"/>
              <a:gd name="connsiteY562" fmla="*/ 588004 h 1002962"/>
              <a:gd name="connsiteX563" fmla="*/ 2548989 w 12210216"/>
              <a:gd name="connsiteY563" fmla="*/ 581519 h 1002962"/>
              <a:gd name="connsiteX564" fmla="*/ 2557630 w 12210216"/>
              <a:gd name="connsiteY564" fmla="*/ 581519 h 1002962"/>
              <a:gd name="connsiteX565" fmla="*/ 2557630 w 12210216"/>
              <a:gd name="connsiteY565" fmla="*/ 551254 h 1002962"/>
              <a:gd name="connsiteX566" fmla="*/ 2563390 w 12210216"/>
              <a:gd name="connsiteY566" fmla="*/ 551254 h 1002962"/>
              <a:gd name="connsiteX567" fmla="*/ 2563390 w 12210216"/>
              <a:gd name="connsiteY567" fmla="*/ 542607 h 1002962"/>
              <a:gd name="connsiteX568" fmla="*/ 2572031 w 12210216"/>
              <a:gd name="connsiteY568" fmla="*/ 542607 h 1002962"/>
              <a:gd name="connsiteX569" fmla="*/ 2572031 w 12210216"/>
              <a:gd name="connsiteY569" fmla="*/ 512342 h 1002962"/>
              <a:gd name="connsiteX570" fmla="*/ 2609474 w 12210216"/>
              <a:gd name="connsiteY570" fmla="*/ 512342 h 1002962"/>
              <a:gd name="connsiteX571" fmla="*/ 2609474 w 12210216"/>
              <a:gd name="connsiteY571" fmla="*/ 499371 h 1002962"/>
              <a:gd name="connsiteX572" fmla="*/ 2652677 w 12210216"/>
              <a:gd name="connsiteY572" fmla="*/ 499371 h 1002962"/>
              <a:gd name="connsiteX573" fmla="*/ 2652677 w 12210216"/>
              <a:gd name="connsiteY573" fmla="*/ 490724 h 1002962"/>
              <a:gd name="connsiteX574" fmla="*/ 2678599 w 12210216"/>
              <a:gd name="connsiteY574" fmla="*/ 490724 h 1002962"/>
              <a:gd name="connsiteX575" fmla="*/ 2678599 w 12210216"/>
              <a:gd name="connsiteY575" fmla="*/ 499371 h 1002962"/>
              <a:gd name="connsiteX576" fmla="*/ 2684359 w 12210216"/>
              <a:gd name="connsiteY576" fmla="*/ 499371 h 1002962"/>
              <a:gd name="connsiteX577" fmla="*/ 2684359 w 12210216"/>
              <a:gd name="connsiteY577" fmla="*/ 495048 h 1002962"/>
              <a:gd name="connsiteX578" fmla="*/ 2698760 w 12210216"/>
              <a:gd name="connsiteY578" fmla="*/ 495048 h 1002962"/>
              <a:gd name="connsiteX579" fmla="*/ 2698760 w 12210216"/>
              <a:gd name="connsiteY579" fmla="*/ 499371 h 1002962"/>
              <a:gd name="connsiteX580" fmla="*/ 2707401 w 12210216"/>
              <a:gd name="connsiteY580" fmla="*/ 499371 h 1002962"/>
              <a:gd name="connsiteX581" fmla="*/ 2707401 w 12210216"/>
              <a:gd name="connsiteY581" fmla="*/ 490724 h 1002962"/>
              <a:gd name="connsiteX582" fmla="*/ 2727562 w 12210216"/>
              <a:gd name="connsiteY582" fmla="*/ 490724 h 1002962"/>
              <a:gd name="connsiteX583" fmla="*/ 2727562 w 12210216"/>
              <a:gd name="connsiteY583" fmla="*/ 499371 h 1002962"/>
              <a:gd name="connsiteX584" fmla="*/ 2759245 w 12210216"/>
              <a:gd name="connsiteY584" fmla="*/ 499371 h 1002962"/>
              <a:gd name="connsiteX585" fmla="*/ 2759245 w 12210216"/>
              <a:gd name="connsiteY585" fmla="*/ 514504 h 1002962"/>
              <a:gd name="connsiteX586" fmla="*/ 2779406 w 12210216"/>
              <a:gd name="connsiteY586" fmla="*/ 514504 h 1002962"/>
              <a:gd name="connsiteX587" fmla="*/ 2779406 w 12210216"/>
              <a:gd name="connsiteY587" fmla="*/ 596652 h 1002962"/>
              <a:gd name="connsiteX588" fmla="*/ 2788046 w 12210216"/>
              <a:gd name="connsiteY588" fmla="*/ 596652 h 1002962"/>
              <a:gd name="connsiteX589" fmla="*/ 2788046 w 12210216"/>
              <a:gd name="connsiteY589" fmla="*/ 564225 h 1002962"/>
              <a:gd name="connsiteX590" fmla="*/ 2842771 w 12210216"/>
              <a:gd name="connsiteY590" fmla="*/ 564225 h 1002962"/>
              <a:gd name="connsiteX591" fmla="*/ 2842771 w 12210216"/>
              <a:gd name="connsiteY591" fmla="*/ 596652 h 1002962"/>
              <a:gd name="connsiteX592" fmla="*/ 2848531 w 12210216"/>
              <a:gd name="connsiteY592" fmla="*/ 596652 h 1002962"/>
              <a:gd name="connsiteX593" fmla="*/ 2848531 w 12210216"/>
              <a:gd name="connsiteY593" fmla="*/ 683123 h 1002962"/>
              <a:gd name="connsiteX594" fmla="*/ 2857172 w 12210216"/>
              <a:gd name="connsiteY594" fmla="*/ 680961 h 1002962"/>
              <a:gd name="connsiteX595" fmla="*/ 2860052 w 12210216"/>
              <a:gd name="connsiteY595" fmla="*/ 611784 h 1002962"/>
              <a:gd name="connsiteX596" fmla="*/ 2862932 w 12210216"/>
              <a:gd name="connsiteY596" fmla="*/ 680961 h 1002962"/>
              <a:gd name="connsiteX597" fmla="*/ 2871573 w 12210216"/>
              <a:gd name="connsiteY597" fmla="*/ 683123 h 1002962"/>
              <a:gd name="connsiteX598" fmla="*/ 2880213 w 12210216"/>
              <a:gd name="connsiteY598" fmla="*/ 724196 h 1002962"/>
              <a:gd name="connsiteX599" fmla="*/ 2903255 w 12210216"/>
              <a:gd name="connsiteY599" fmla="*/ 735005 h 1002962"/>
              <a:gd name="connsiteX600" fmla="*/ 2903255 w 12210216"/>
              <a:gd name="connsiteY600" fmla="*/ 717711 h 1002962"/>
              <a:gd name="connsiteX601" fmla="*/ 2911896 w 12210216"/>
              <a:gd name="connsiteY601" fmla="*/ 717711 h 1002962"/>
              <a:gd name="connsiteX602" fmla="*/ 2911896 w 12210216"/>
              <a:gd name="connsiteY602" fmla="*/ 706902 h 1002962"/>
              <a:gd name="connsiteX603" fmla="*/ 2981021 w 12210216"/>
              <a:gd name="connsiteY603" fmla="*/ 706902 h 1002962"/>
              <a:gd name="connsiteX604" fmla="*/ 2981021 w 12210216"/>
              <a:gd name="connsiteY604" fmla="*/ 711226 h 1002962"/>
              <a:gd name="connsiteX605" fmla="*/ 2989662 w 12210216"/>
              <a:gd name="connsiteY605" fmla="*/ 711226 h 1002962"/>
              <a:gd name="connsiteX606" fmla="*/ 2989662 w 12210216"/>
              <a:gd name="connsiteY606" fmla="*/ 698255 h 1002962"/>
              <a:gd name="connsiteX607" fmla="*/ 3001182 w 12210216"/>
              <a:gd name="connsiteY607" fmla="*/ 698255 h 1002962"/>
              <a:gd name="connsiteX608" fmla="*/ 3001182 w 12210216"/>
              <a:gd name="connsiteY608" fmla="*/ 713388 h 1002962"/>
              <a:gd name="connsiteX609" fmla="*/ 3006943 w 12210216"/>
              <a:gd name="connsiteY609" fmla="*/ 713388 h 1002962"/>
              <a:gd name="connsiteX610" fmla="*/ 3006943 w 12210216"/>
              <a:gd name="connsiteY610" fmla="*/ 696093 h 1002962"/>
              <a:gd name="connsiteX611" fmla="*/ 3021343 w 12210216"/>
              <a:gd name="connsiteY611" fmla="*/ 696093 h 1002962"/>
              <a:gd name="connsiteX612" fmla="*/ 3021343 w 12210216"/>
              <a:gd name="connsiteY612" fmla="*/ 687446 h 1002962"/>
              <a:gd name="connsiteX613" fmla="*/ 3047266 w 12210216"/>
              <a:gd name="connsiteY613" fmla="*/ 687446 h 1002962"/>
              <a:gd name="connsiteX614" fmla="*/ 3047266 w 12210216"/>
              <a:gd name="connsiteY614" fmla="*/ 665828 h 1002962"/>
              <a:gd name="connsiteX615" fmla="*/ 3055906 w 12210216"/>
              <a:gd name="connsiteY615" fmla="*/ 663667 h 1002962"/>
              <a:gd name="connsiteX616" fmla="*/ 3055906 w 12210216"/>
              <a:gd name="connsiteY616" fmla="*/ 659343 h 1002962"/>
              <a:gd name="connsiteX617" fmla="*/ 3078948 w 12210216"/>
              <a:gd name="connsiteY617" fmla="*/ 659343 h 1002962"/>
              <a:gd name="connsiteX618" fmla="*/ 3078948 w 12210216"/>
              <a:gd name="connsiteY618" fmla="*/ 646372 h 1002962"/>
              <a:gd name="connsiteX619" fmla="*/ 3090469 w 12210216"/>
              <a:gd name="connsiteY619" fmla="*/ 646372 h 1002962"/>
              <a:gd name="connsiteX620" fmla="*/ 3090469 w 12210216"/>
              <a:gd name="connsiteY620" fmla="*/ 607460 h 1002962"/>
              <a:gd name="connsiteX621" fmla="*/ 3110630 w 12210216"/>
              <a:gd name="connsiteY621" fmla="*/ 607460 h 1002962"/>
              <a:gd name="connsiteX622" fmla="*/ 3110630 w 12210216"/>
              <a:gd name="connsiteY622" fmla="*/ 603137 h 1002962"/>
              <a:gd name="connsiteX623" fmla="*/ 3122151 w 12210216"/>
              <a:gd name="connsiteY623" fmla="*/ 603137 h 1002962"/>
              <a:gd name="connsiteX624" fmla="*/ 3122151 w 12210216"/>
              <a:gd name="connsiteY624" fmla="*/ 555578 h 1002962"/>
              <a:gd name="connsiteX625" fmla="*/ 3148073 w 12210216"/>
              <a:gd name="connsiteY625" fmla="*/ 555578 h 1002962"/>
              <a:gd name="connsiteX626" fmla="*/ 3148073 w 12210216"/>
              <a:gd name="connsiteY626" fmla="*/ 536122 h 1002962"/>
              <a:gd name="connsiteX627" fmla="*/ 3197037 w 12210216"/>
              <a:gd name="connsiteY627" fmla="*/ 536122 h 1002962"/>
              <a:gd name="connsiteX628" fmla="*/ 3197037 w 12210216"/>
              <a:gd name="connsiteY628" fmla="*/ 557740 h 1002962"/>
              <a:gd name="connsiteX629" fmla="*/ 3234480 w 12210216"/>
              <a:gd name="connsiteY629" fmla="*/ 557740 h 1002962"/>
              <a:gd name="connsiteX630" fmla="*/ 3234480 w 12210216"/>
              <a:gd name="connsiteY630" fmla="*/ 605299 h 1002962"/>
              <a:gd name="connsiteX631" fmla="*/ 3251761 w 12210216"/>
              <a:gd name="connsiteY631" fmla="*/ 605299 h 1002962"/>
              <a:gd name="connsiteX632" fmla="*/ 3251761 w 12210216"/>
              <a:gd name="connsiteY632" fmla="*/ 711226 h 1002962"/>
              <a:gd name="connsiteX633" fmla="*/ 3260401 w 12210216"/>
              <a:gd name="connsiteY633" fmla="*/ 711226 h 1002962"/>
              <a:gd name="connsiteX634" fmla="*/ 3271922 w 12210216"/>
              <a:gd name="connsiteY634" fmla="*/ 683123 h 1002962"/>
              <a:gd name="connsiteX635" fmla="*/ 3280563 w 12210216"/>
              <a:gd name="connsiteY635" fmla="*/ 696093 h 1002962"/>
              <a:gd name="connsiteX636" fmla="*/ 3277683 w 12210216"/>
              <a:gd name="connsiteY636" fmla="*/ 696093 h 1002962"/>
              <a:gd name="connsiteX637" fmla="*/ 3277683 w 12210216"/>
              <a:gd name="connsiteY637" fmla="*/ 711226 h 1002962"/>
              <a:gd name="connsiteX638" fmla="*/ 3289203 w 12210216"/>
              <a:gd name="connsiteY638" fmla="*/ 711226 h 1002962"/>
              <a:gd name="connsiteX639" fmla="*/ 3289203 w 12210216"/>
              <a:gd name="connsiteY639" fmla="*/ 743652 h 1002962"/>
              <a:gd name="connsiteX640" fmla="*/ 3300724 w 12210216"/>
              <a:gd name="connsiteY640" fmla="*/ 743652 h 1002962"/>
              <a:gd name="connsiteX641" fmla="*/ 3300724 w 12210216"/>
              <a:gd name="connsiteY641" fmla="*/ 767432 h 1002962"/>
              <a:gd name="connsiteX642" fmla="*/ 3320885 w 12210216"/>
              <a:gd name="connsiteY642" fmla="*/ 767432 h 1002962"/>
              <a:gd name="connsiteX643" fmla="*/ 3320885 w 12210216"/>
              <a:gd name="connsiteY643" fmla="*/ 758785 h 1002962"/>
              <a:gd name="connsiteX644" fmla="*/ 3343927 w 12210216"/>
              <a:gd name="connsiteY644" fmla="*/ 758785 h 1002962"/>
              <a:gd name="connsiteX645" fmla="*/ 3343927 w 12210216"/>
              <a:gd name="connsiteY645" fmla="*/ 735005 h 1002962"/>
              <a:gd name="connsiteX646" fmla="*/ 3398652 w 12210216"/>
              <a:gd name="connsiteY646" fmla="*/ 735005 h 1002962"/>
              <a:gd name="connsiteX647" fmla="*/ 3398652 w 12210216"/>
              <a:gd name="connsiteY647" fmla="*/ 741491 h 1002962"/>
              <a:gd name="connsiteX648" fmla="*/ 3404412 w 12210216"/>
              <a:gd name="connsiteY648" fmla="*/ 741491 h 1002962"/>
              <a:gd name="connsiteX649" fmla="*/ 3404412 w 12210216"/>
              <a:gd name="connsiteY649" fmla="*/ 743652 h 1002962"/>
              <a:gd name="connsiteX650" fmla="*/ 3407292 w 12210216"/>
              <a:gd name="connsiteY650" fmla="*/ 743652 h 1002962"/>
              <a:gd name="connsiteX651" fmla="*/ 3407292 w 12210216"/>
              <a:gd name="connsiteY651" fmla="*/ 735005 h 1002962"/>
              <a:gd name="connsiteX652" fmla="*/ 3418813 w 12210216"/>
              <a:gd name="connsiteY652" fmla="*/ 735005 h 1002962"/>
              <a:gd name="connsiteX653" fmla="*/ 3418813 w 12210216"/>
              <a:gd name="connsiteY653" fmla="*/ 752300 h 1002962"/>
              <a:gd name="connsiteX654" fmla="*/ 3427454 w 12210216"/>
              <a:gd name="connsiteY654" fmla="*/ 752300 h 1002962"/>
              <a:gd name="connsiteX655" fmla="*/ 3427454 w 12210216"/>
              <a:gd name="connsiteY655" fmla="*/ 743652 h 1002962"/>
              <a:gd name="connsiteX656" fmla="*/ 3438974 w 12210216"/>
              <a:gd name="connsiteY656" fmla="*/ 743652 h 1002962"/>
              <a:gd name="connsiteX657" fmla="*/ 3438974 w 12210216"/>
              <a:gd name="connsiteY657" fmla="*/ 719873 h 1002962"/>
              <a:gd name="connsiteX658" fmla="*/ 3482178 w 12210216"/>
              <a:gd name="connsiteY658" fmla="*/ 719873 h 1002962"/>
              <a:gd name="connsiteX659" fmla="*/ 3482178 w 12210216"/>
              <a:gd name="connsiteY659" fmla="*/ 726358 h 1002962"/>
              <a:gd name="connsiteX660" fmla="*/ 3490818 w 12210216"/>
              <a:gd name="connsiteY660" fmla="*/ 726358 h 1002962"/>
              <a:gd name="connsiteX661" fmla="*/ 3490818 w 12210216"/>
              <a:gd name="connsiteY661" fmla="*/ 713388 h 1002962"/>
              <a:gd name="connsiteX662" fmla="*/ 3513860 w 12210216"/>
              <a:gd name="connsiteY662" fmla="*/ 713388 h 1002962"/>
              <a:gd name="connsiteX663" fmla="*/ 3513860 w 12210216"/>
              <a:gd name="connsiteY663" fmla="*/ 687446 h 1002962"/>
              <a:gd name="connsiteX664" fmla="*/ 3534022 w 12210216"/>
              <a:gd name="connsiteY664" fmla="*/ 687446 h 1002962"/>
              <a:gd name="connsiteX665" fmla="*/ 3534022 w 12210216"/>
              <a:gd name="connsiteY665" fmla="*/ 696093 h 1002962"/>
              <a:gd name="connsiteX666" fmla="*/ 3545542 w 12210216"/>
              <a:gd name="connsiteY666" fmla="*/ 696093 h 1002962"/>
              <a:gd name="connsiteX667" fmla="*/ 3545542 w 12210216"/>
              <a:gd name="connsiteY667" fmla="*/ 672314 h 1002962"/>
              <a:gd name="connsiteX668" fmla="*/ 3565703 w 12210216"/>
              <a:gd name="connsiteY668" fmla="*/ 672314 h 1002962"/>
              <a:gd name="connsiteX669" fmla="*/ 3565703 w 12210216"/>
              <a:gd name="connsiteY669" fmla="*/ 687446 h 1002962"/>
              <a:gd name="connsiteX670" fmla="*/ 3597386 w 12210216"/>
              <a:gd name="connsiteY670" fmla="*/ 687446 h 1002962"/>
              <a:gd name="connsiteX671" fmla="*/ 3597386 w 12210216"/>
              <a:gd name="connsiteY671" fmla="*/ 678799 h 1002962"/>
              <a:gd name="connsiteX672" fmla="*/ 3620427 w 12210216"/>
              <a:gd name="connsiteY672" fmla="*/ 678799 h 1002962"/>
              <a:gd name="connsiteX673" fmla="*/ 3620427 w 12210216"/>
              <a:gd name="connsiteY673" fmla="*/ 687446 h 1002962"/>
              <a:gd name="connsiteX674" fmla="*/ 3629068 w 12210216"/>
              <a:gd name="connsiteY674" fmla="*/ 687446 h 1002962"/>
              <a:gd name="connsiteX675" fmla="*/ 3629068 w 12210216"/>
              <a:gd name="connsiteY675" fmla="*/ 702579 h 1002962"/>
              <a:gd name="connsiteX676" fmla="*/ 3640589 w 12210216"/>
              <a:gd name="connsiteY676" fmla="*/ 702579 h 1002962"/>
              <a:gd name="connsiteX677" fmla="*/ 3640589 w 12210216"/>
              <a:gd name="connsiteY677" fmla="*/ 713388 h 1002962"/>
              <a:gd name="connsiteX678" fmla="*/ 3703954 w 12210216"/>
              <a:gd name="connsiteY678" fmla="*/ 713388 h 1002962"/>
              <a:gd name="connsiteX679" fmla="*/ 3703954 w 12210216"/>
              <a:gd name="connsiteY679" fmla="*/ 743652 h 1002962"/>
              <a:gd name="connsiteX680" fmla="*/ 3726996 w 12210216"/>
              <a:gd name="connsiteY680" fmla="*/ 743652 h 1002962"/>
              <a:gd name="connsiteX681" fmla="*/ 3726996 w 12210216"/>
              <a:gd name="connsiteY681" fmla="*/ 735005 h 1002962"/>
              <a:gd name="connsiteX682" fmla="*/ 3790360 w 12210216"/>
              <a:gd name="connsiteY682" fmla="*/ 735005 h 1002962"/>
              <a:gd name="connsiteX683" fmla="*/ 3790360 w 12210216"/>
              <a:gd name="connsiteY683" fmla="*/ 724196 h 1002962"/>
              <a:gd name="connsiteX684" fmla="*/ 3801881 w 12210216"/>
              <a:gd name="connsiteY684" fmla="*/ 719873 h 1002962"/>
              <a:gd name="connsiteX685" fmla="*/ 3801881 w 12210216"/>
              <a:gd name="connsiteY685" fmla="*/ 687446 h 1002962"/>
              <a:gd name="connsiteX686" fmla="*/ 3822042 w 12210216"/>
              <a:gd name="connsiteY686" fmla="*/ 687446 h 1002962"/>
              <a:gd name="connsiteX687" fmla="*/ 3830683 w 12210216"/>
              <a:gd name="connsiteY687" fmla="*/ 706902 h 1002962"/>
              <a:gd name="connsiteX688" fmla="*/ 3833564 w 12210216"/>
              <a:gd name="connsiteY688" fmla="*/ 700417 h 1002962"/>
              <a:gd name="connsiteX689" fmla="*/ 3850845 w 12210216"/>
              <a:gd name="connsiteY689" fmla="*/ 698255 h 1002962"/>
              <a:gd name="connsiteX690" fmla="*/ 3847965 w 12210216"/>
              <a:gd name="connsiteY690" fmla="*/ 609622 h 1002962"/>
              <a:gd name="connsiteX691" fmla="*/ 3865245 w 12210216"/>
              <a:gd name="connsiteY691" fmla="*/ 611784 h 1002962"/>
              <a:gd name="connsiteX692" fmla="*/ 3865245 w 12210216"/>
              <a:gd name="connsiteY692" fmla="*/ 471268 h 1002962"/>
              <a:gd name="connsiteX693" fmla="*/ 3891168 w 12210216"/>
              <a:gd name="connsiteY693" fmla="*/ 471268 h 1002962"/>
              <a:gd name="connsiteX694" fmla="*/ 3891168 w 12210216"/>
              <a:gd name="connsiteY694" fmla="*/ 356694 h 1002962"/>
              <a:gd name="connsiteX695" fmla="*/ 3896928 w 12210216"/>
              <a:gd name="connsiteY695" fmla="*/ 350209 h 1002962"/>
              <a:gd name="connsiteX696" fmla="*/ 3896928 w 12210216"/>
              <a:gd name="connsiteY696" fmla="*/ 326429 h 1002962"/>
              <a:gd name="connsiteX697" fmla="*/ 3919969 w 12210216"/>
              <a:gd name="connsiteY697" fmla="*/ 326429 h 1002962"/>
              <a:gd name="connsiteX698" fmla="*/ 3974694 w 12210216"/>
              <a:gd name="connsiteY698" fmla="*/ 246443 h 1002962"/>
              <a:gd name="connsiteX699" fmla="*/ 3977574 w 12210216"/>
              <a:gd name="connsiteY699" fmla="*/ 1 h 1002962"/>
              <a:gd name="connsiteX700" fmla="*/ 3983335 w 12210216"/>
              <a:gd name="connsiteY700" fmla="*/ 246443 h 1002962"/>
              <a:gd name="connsiteX701" fmla="*/ 4035178 w 12210216"/>
              <a:gd name="connsiteY701" fmla="*/ 328591 h 1002962"/>
              <a:gd name="connsiteX702" fmla="*/ 4058220 w 12210216"/>
              <a:gd name="connsiteY702" fmla="*/ 328591 h 1002962"/>
              <a:gd name="connsiteX703" fmla="*/ 4058220 w 12210216"/>
              <a:gd name="connsiteY703" fmla="*/ 354532 h 1002962"/>
              <a:gd name="connsiteX704" fmla="*/ 4063981 w 12210216"/>
              <a:gd name="connsiteY704" fmla="*/ 356694 h 1002962"/>
              <a:gd name="connsiteX705" fmla="*/ 4063981 w 12210216"/>
              <a:gd name="connsiteY705" fmla="*/ 471268 h 1002962"/>
              <a:gd name="connsiteX706" fmla="*/ 4084142 w 12210216"/>
              <a:gd name="connsiteY706" fmla="*/ 471268 h 1002962"/>
              <a:gd name="connsiteX707" fmla="*/ 4084142 w 12210216"/>
              <a:gd name="connsiteY707" fmla="*/ 607460 h 1002962"/>
              <a:gd name="connsiteX708" fmla="*/ 4107184 w 12210216"/>
              <a:gd name="connsiteY708" fmla="*/ 607460 h 1002962"/>
              <a:gd name="connsiteX709" fmla="*/ 4107184 w 12210216"/>
              <a:gd name="connsiteY709" fmla="*/ 730682 h 1002962"/>
              <a:gd name="connsiteX710" fmla="*/ 4144626 w 12210216"/>
              <a:gd name="connsiteY710" fmla="*/ 728520 h 1002962"/>
              <a:gd name="connsiteX711" fmla="*/ 4150387 w 12210216"/>
              <a:gd name="connsiteY711" fmla="*/ 717711 h 1002962"/>
              <a:gd name="connsiteX712" fmla="*/ 4170548 w 12210216"/>
              <a:gd name="connsiteY712" fmla="*/ 715549 h 1002962"/>
              <a:gd name="connsiteX713" fmla="*/ 4176309 w 12210216"/>
              <a:gd name="connsiteY713" fmla="*/ 724196 h 1002962"/>
              <a:gd name="connsiteX714" fmla="*/ 4205111 w 12210216"/>
              <a:gd name="connsiteY714" fmla="*/ 724196 h 1002962"/>
              <a:gd name="connsiteX715" fmla="*/ 4205111 w 12210216"/>
              <a:gd name="connsiteY715" fmla="*/ 726591 h 1002962"/>
              <a:gd name="connsiteX716" fmla="*/ 4207550 w 12210216"/>
              <a:gd name="connsiteY716" fmla="*/ 712285 h 1002962"/>
              <a:gd name="connsiteX717" fmla="*/ 4214422 w 12210216"/>
              <a:gd name="connsiteY717" fmla="*/ 671967 h 1002962"/>
              <a:gd name="connsiteX718" fmla="*/ 4208478 w 12210216"/>
              <a:gd name="connsiteY718" fmla="*/ 667318 h 1002962"/>
              <a:gd name="connsiteX719" fmla="*/ 4208478 w 12210216"/>
              <a:gd name="connsiteY719" fmla="*/ 660344 h 1002962"/>
              <a:gd name="connsiteX720" fmla="*/ 4217394 w 12210216"/>
              <a:gd name="connsiteY720" fmla="*/ 655694 h 1002962"/>
              <a:gd name="connsiteX721" fmla="*/ 4220366 w 12210216"/>
              <a:gd name="connsiteY721" fmla="*/ 641747 h 1002962"/>
              <a:gd name="connsiteX722" fmla="*/ 4226312 w 12210216"/>
              <a:gd name="connsiteY722" fmla="*/ 655694 h 1002962"/>
              <a:gd name="connsiteX723" fmla="*/ 4232255 w 12210216"/>
              <a:gd name="connsiteY723" fmla="*/ 660344 h 1002962"/>
              <a:gd name="connsiteX724" fmla="*/ 4232255 w 12210216"/>
              <a:gd name="connsiteY724" fmla="*/ 669642 h 1002962"/>
              <a:gd name="connsiteX725" fmla="*/ 4226312 w 12210216"/>
              <a:gd name="connsiteY725" fmla="*/ 671967 h 1002962"/>
              <a:gd name="connsiteX726" fmla="*/ 4241171 w 12210216"/>
              <a:gd name="connsiteY726" fmla="*/ 739382 h 1002962"/>
              <a:gd name="connsiteX727" fmla="*/ 4253059 w 12210216"/>
              <a:gd name="connsiteY727" fmla="*/ 739382 h 1002962"/>
              <a:gd name="connsiteX728" fmla="*/ 4261975 w 12210216"/>
              <a:gd name="connsiteY728" fmla="*/ 771927 h 1002962"/>
              <a:gd name="connsiteX729" fmla="*/ 4306555 w 12210216"/>
              <a:gd name="connsiteY729" fmla="*/ 778901 h 1002962"/>
              <a:gd name="connsiteX730" fmla="*/ 4306555 w 12210216"/>
              <a:gd name="connsiteY730" fmla="*/ 739382 h 1002962"/>
              <a:gd name="connsiteX731" fmla="*/ 4380856 w 12210216"/>
              <a:gd name="connsiteY731" fmla="*/ 739382 h 1002962"/>
              <a:gd name="connsiteX732" fmla="*/ 4410576 w 12210216"/>
              <a:gd name="connsiteY732" fmla="*/ 755654 h 1002962"/>
              <a:gd name="connsiteX733" fmla="*/ 4425436 w 12210216"/>
              <a:gd name="connsiteY733" fmla="*/ 755654 h 1002962"/>
              <a:gd name="connsiteX734" fmla="*/ 4440296 w 12210216"/>
              <a:gd name="connsiteY734" fmla="*/ 739382 h 1002962"/>
              <a:gd name="connsiteX735" fmla="*/ 4461100 w 12210216"/>
              <a:gd name="connsiteY735" fmla="*/ 739382 h 1002962"/>
              <a:gd name="connsiteX736" fmla="*/ 4461100 w 12210216"/>
              <a:gd name="connsiteY736" fmla="*/ 804472 h 1002962"/>
              <a:gd name="connsiteX737" fmla="*/ 4472988 w 12210216"/>
              <a:gd name="connsiteY737" fmla="*/ 806797 h 1002962"/>
              <a:gd name="connsiteX738" fmla="*/ 4472988 w 12210216"/>
              <a:gd name="connsiteY738" fmla="*/ 797498 h 1002962"/>
              <a:gd name="connsiteX739" fmla="*/ 4505680 w 12210216"/>
              <a:gd name="connsiteY739" fmla="*/ 797498 h 1002962"/>
              <a:gd name="connsiteX740" fmla="*/ 4505680 w 12210216"/>
              <a:gd name="connsiteY740" fmla="*/ 699863 h 1002962"/>
              <a:gd name="connsiteX741" fmla="*/ 4508652 w 12210216"/>
              <a:gd name="connsiteY741" fmla="*/ 697538 h 1002962"/>
              <a:gd name="connsiteX742" fmla="*/ 4577008 w 12210216"/>
              <a:gd name="connsiteY742" fmla="*/ 697538 h 1002962"/>
              <a:gd name="connsiteX743" fmla="*/ 4577008 w 12210216"/>
              <a:gd name="connsiteY743" fmla="*/ 685915 h 1002962"/>
              <a:gd name="connsiteX744" fmla="*/ 4606729 w 12210216"/>
              <a:gd name="connsiteY744" fmla="*/ 685915 h 1002962"/>
              <a:gd name="connsiteX745" fmla="*/ 4606729 w 12210216"/>
              <a:gd name="connsiteY745" fmla="*/ 676616 h 1002962"/>
              <a:gd name="connsiteX746" fmla="*/ 4666169 w 12210216"/>
              <a:gd name="connsiteY746" fmla="*/ 676616 h 1002962"/>
              <a:gd name="connsiteX747" fmla="*/ 4666169 w 12210216"/>
              <a:gd name="connsiteY747" fmla="*/ 697538 h 1002962"/>
              <a:gd name="connsiteX748" fmla="*/ 4689946 w 12210216"/>
              <a:gd name="connsiteY748" fmla="*/ 706837 h 1002962"/>
              <a:gd name="connsiteX749" fmla="*/ 4689946 w 12210216"/>
              <a:gd name="connsiteY749" fmla="*/ 737057 h 1002962"/>
              <a:gd name="connsiteX750" fmla="*/ 4704806 w 12210216"/>
              <a:gd name="connsiteY750" fmla="*/ 741706 h 1002962"/>
              <a:gd name="connsiteX751" fmla="*/ 4704806 w 12210216"/>
              <a:gd name="connsiteY751" fmla="*/ 732408 h 1002962"/>
              <a:gd name="connsiteX752" fmla="*/ 4716694 w 12210216"/>
              <a:gd name="connsiteY752" fmla="*/ 732408 h 1002962"/>
              <a:gd name="connsiteX753" fmla="*/ 4716694 w 12210216"/>
              <a:gd name="connsiteY753" fmla="*/ 725434 h 1002962"/>
              <a:gd name="connsiteX754" fmla="*/ 4704806 w 12210216"/>
              <a:gd name="connsiteY754" fmla="*/ 725434 h 1002962"/>
              <a:gd name="connsiteX755" fmla="*/ 4704806 w 12210216"/>
              <a:gd name="connsiteY755" fmla="*/ 716135 h 1002962"/>
              <a:gd name="connsiteX756" fmla="*/ 4716694 w 12210216"/>
              <a:gd name="connsiteY756" fmla="*/ 716135 h 1002962"/>
              <a:gd name="connsiteX757" fmla="*/ 4716694 w 12210216"/>
              <a:gd name="connsiteY757" fmla="*/ 706837 h 1002962"/>
              <a:gd name="connsiteX758" fmla="*/ 4704806 w 12210216"/>
              <a:gd name="connsiteY758" fmla="*/ 706837 h 1002962"/>
              <a:gd name="connsiteX759" fmla="*/ 4704806 w 12210216"/>
              <a:gd name="connsiteY759" fmla="*/ 697538 h 1002962"/>
              <a:gd name="connsiteX760" fmla="*/ 4716694 w 12210216"/>
              <a:gd name="connsiteY760" fmla="*/ 697538 h 1002962"/>
              <a:gd name="connsiteX761" fmla="*/ 4716694 w 12210216"/>
              <a:gd name="connsiteY761" fmla="*/ 690564 h 1002962"/>
              <a:gd name="connsiteX762" fmla="*/ 4704806 w 12210216"/>
              <a:gd name="connsiteY762" fmla="*/ 690564 h 1002962"/>
              <a:gd name="connsiteX763" fmla="*/ 4704806 w 12210216"/>
              <a:gd name="connsiteY763" fmla="*/ 681266 h 1002962"/>
              <a:gd name="connsiteX764" fmla="*/ 4716694 w 12210216"/>
              <a:gd name="connsiteY764" fmla="*/ 681266 h 1002962"/>
              <a:gd name="connsiteX765" fmla="*/ 4716694 w 12210216"/>
              <a:gd name="connsiteY765" fmla="*/ 671967 h 1002962"/>
              <a:gd name="connsiteX766" fmla="*/ 4704806 w 12210216"/>
              <a:gd name="connsiteY766" fmla="*/ 671967 h 1002962"/>
              <a:gd name="connsiteX767" fmla="*/ 4704806 w 12210216"/>
              <a:gd name="connsiteY767" fmla="*/ 664993 h 1002962"/>
              <a:gd name="connsiteX768" fmla="*/ 4716694 w 12210216"/>
              <a:gd name="connsiteY768" fmla="*/ 664993 h 1002962"/>
              <a:gd name="connsiteX769" fmla="*/ 4716694 w 12210216"/>
              <a:gd name="connsiteY769" fmla="*/ 655694 h 1002962"/>
              <a:gd name="connsiteX770" fmla="*/ 4704806 w 12210216"/>
              <a:gd name="connsiteY770" fmla="*/ 655694 h 1002962"/>
              <a:gd name="connsiteX771" fmla="*/ 4704806 w 12210216"/>
              <a:gd name="connsiteY771" fmla="*/ 646396 h 1002962"/>
              <a:gd name="connsiteX772" fmla="*/ 4716694 w 12210216"/>
              <a:gd name="connsiteY772" fmla="*/ 646396 h 1002962"/>
              <a:gd name="connsiteX773" fmla="*/ 4716694 w 12210216"/>
              <a:gd name="connsiteY773" fmla="*/ 637097 h 1002962"/>
              <a:gd name="connsiteX774" fmla="*/ 4704806 w 12210216"/>
              <a:gd name="connsiteY774" fmla="*/ 637097 h 1002962"/>
              <a:gd name="connsiteX775" fmla="*/ 4704806 w 12210216"/>
              <a:gd name="connsiteY775" fmla="*/ 630123 h 1002962"/>
              <a:gd name="connsiteX776" fmla="*/ 4716694 w 12210216"/>
              <a:gd name="connsiteY776" fmla="*/ 630123 h 1002962"/>
              <a:gd name="connsiteX777" fmla="*/ 4716694 w 12210216"/>
              <a:gd name="connsiteY777" fmla="*/ 620825 h 1002962"/>
              <a:gd name="connsiteX778" fmla="*/ 4704806 w 12210216"/>
              <a:gd name="connsiteY778" fmla="*/ 620825 h 1002962"/>
              <a:gd name="connsiteX779" fmla="*/ 4704806 w 12210216"/>
              <a:gd name="connsiteY779" fmla="*/ 611526 h 1002962"/>
              <a:gd name="connsiteX780" fmla="*/ 4716694 w 12210216"/>
              <a:gd name="connsiteY780" fmla="*/ 611526 h 1002962"/>
              <a:gd name="connsiteX781" fmla="*/ 4716694 w 12210216"/>
              <a:gd name="connsiteY781" fmla="*/ 604552 h 1002962"/>
              <a:gd name="connsiteX782" fmla="*/ 4704806 w 12210216"/>
              <a:gd name="connsiteY782" fmla="*/ 604552 h 1002962"/>
              <a:gd name="connsiteX783" fmla="*/ 4704806 w 12210216"/>
              <a:gd name="connsiteY783" fmla="*/ 595254 h 1002962"/>
              <a:gd name="connsiteX784" fmla="*/ 4716694 w 12210216"/>
              <a:gd name="connsiteY784" fmla="*/ 595254 h 1002962"/>
              <a:gd name="connsiteX785" fmla="*/ 4716694 w 12210216"/>
              <a:gd name="connsiteY785" fmla="*/ 585955 h 1002962"/>
              <a:gd name="connsiteX786" fmla="*/ 4704806 w 12210216"/>
              <a:gd name="connsiteY786" fmla="*/ 585955 h 1002962"/>
              <a:gd name="connsiteX787" fmla="*/ 4704806 w 12210216"/>
              <a:gd name="connsiteY787" fmla="*/ 576656 h 1002962"/>
              <a:gd name="connsiteX788" fmla="*/ 4716694 w 12210216"/>
              <a:gd name="connsiteY788" fmla="*/ 576656 h 1002962"/>
              <a:gd name="connsiteX789" fmla="*/ 4716694 w 12210216"/>
              <a:gd name="connsiteY789" fmla="*/ 569682 h 1002962"/>
              <a:gd name="connsiteX790" fmla="*/ 4704806 w 12210216"/>
              <a:gd name="connsiteY790" fmla="*/ 569682 h 1002962"/>
              <a:gd name="connsiteX791" fmla="*/ 4704806 w 12210216"/>
              <a:gd name="connsiteY791" fmla="*/ 560384 h 1002962"/>
              <a:gd name="connsiteX792" fmla="*/ 4716694 w 12210216"/>
              <a:gd name="connsiteY792" fmla="*/ 560384 h 1002962"/>
              <a:gd name="connsiteX793" fmla="*/ 4716694 w 12210216"/>
              <a:gd name="connsiteY793" fmla="*/ 551085 h 1002962"/>
              <a:gd name="connsiteX794" fmla="*/ 4704806 w 12210216"/>
              <a:gd name="connsiteY794" fmla="*/ 551085 h 1002962"/>
              <a:gd name="connsiteX795" fmla="*/ 4704806 w 12210216"/>
              <a:gd name="connsiteY795" fmla="*/ 541787 h 1002962"/>
              <a:gd name="connsiteX796" fmla="*/ 4716694 w 12210216"/>
              <a:gd name="connsiteY796" fmla="*/ 541787 h 1002962"/>
              <a:gd name="connsiteX797" fmla="*/ 4716694 w 12210216"/>
              <a:gd name="connsiteY797" fmla="*/ 534813 h 1002962"/>
              <a:gd name="connsiteX798" fmla="*/ 4704806 w 12210216"/>
              <a:gd name="connsiteY798" fmla="*/ 534813 h 1002962"/>
              <a:gd name="connsiteX799" fmla="*/ 4704806 w 12210216"/>
              <a:gd name="connsiteY799" fmla="*/ 525514 h 1002962"/>
              <a:gd name="connsiteX800" fmla="*/ 4716694 w 12210216"/>
              <a:gd name="connsiteY800" fmla="*/ 525514 h 1002962"/>
              <a:gd name="connsiteX801" fmla="*/ 4704806 w 12210216"/>
              <a:gd name="connsiteY801" fmla="*/ 511566 h 1002962"/>
              <a:gd name="connsiteX802" fmla="*/ 4704806 w 12210216"/>
              <a:gd name="connsiteY802" fmla="*/ 474372 h 1002962"/>
              <a:gd name="connsiteX803" fmla="*/ 4903930 w 12210216"/>
              <a:gd name="connsiteY803" fmla="*/ 474372 h 1002962"/>
              <a:gd name="connsiteX804" fmla="*/ 4921763 w 12210216"/>
              <a:gd name="connsiteY804" fmla="*/ 495294 h 1002962"/>
              <a:gd name="connsiteX805" fmla="*/ 4921763 w 12210216"/>
              <a:gd name="connsiteY805" fmla="*/ 541787 h 1002962"/>
              <a:gd name="connsiteX806" fmla="*/ 4909874 w 12210216"/>
              <a:gd name="connsiteY806" fmla="*/ 541787 h 1002962"/>
              <a:gd name="connsiteX807" fmla="*/ 4909874 w 12210216"/>
              <a:gd name="connsiteY807" fmla="*/ 551085 h 1002962"/>
              <a:gd name="connsiteX808" fmla="*/ 4921763 w 12210216"/>
              <a:gd name="connsiteY808" fmla="*/ 551085 h 1002962"/>
              <a:gd name="connsiteX809" fmla="*/ 4921763 w 12210216"/>
              <a:gd name="connsiteY809" fmla="*/ 560384 h 1002962"/>
              <a:gd name="connsiteX810" fmla="*/ 4909874 w 12210216"/>
              <a:gd name="connsiteY810" fmla="*/ 560384 h 1002962"/>
              <a:gd name="connsiteX811" fmla="*/ 4909874 w 12210216"/>
              <a:gd name="connsiteY811" fmla="*/ 569682 h 1002962"/>
              <a:gd name="connsiteX812" fmla="*/ 4921763 w 12210216"/>
              <a:gd name="connsiteY812" fmla="*/ 569682 h 1002962"/>
              <a:gd name="connsiteX813" fmla="*/ 4921763 w 12210216"/>
              <a:gd name="connsiteY813" fmla="*/ 576656 h 1002962"/>
              <a:gd name="connsiteX814" fmla="*/ 4909874 w 12210216"/>
              <a:gd name="connsiteY814" fmla="*/ 576656 h 1002962"/>
              <a:gd name="connsiteX815" fmla="*/ 4909874 w 12210216"/>
              <a:gd name="connsiteY815" fmla="*/ 585955 h 1002962"/>
              <a:gd name="connsiteX816" fmla="*/ 4921763 w 12210216"/>
              <a:gd name="connsiteY816" fmla="*/ 585955 h 1002962"/>
              <a:gd name="connsiteX817" fmla="*/ 4921763 w 12210216"/>
              <a:gd name="connsiteY817" fmla="*/ 595254 h 1002962"/>
              <a:gd name="connsiteX818" fmla="*/ 4909874 w 12210216"/>
              <a:gd name="connsiteY818" fmla="*/ 595254 h 1002962"/>
              <a:gd name="connsiteX819" fmla="*/ 4909874 w 12210216"/>
              <a:gd name="connsiteY819" fmla="*/ 604552 h 1002962"/>
              <a:gd name="connsiteX820" fmla="*/ 4921763 w 12210216"/>
              <a:gd name="connsiteY820" fmla="*/ 604552 h 1002962"/>
              <a:gd name="connsiteX821" fmla="*/ 4921763 w 12210216"/>
              <a:gd name="connsiteY821" fmla="*/ 611526 h 1002962"/>
              <a:gd name="connsiteX822" fmla="*/ 4909874 w 12210216"/>
              <a:gd name="connsiteY822" fmla="*/ 611526 h 1002962"/>
              <a:gd name="connsiteX823" fmla="*/ 4909874 w 12210216"/>
              <a:gd name="connsiteY823" fmla="*/ 620825 h 1002962"/>
              <a:gd name="connsiteX824" fmla="*/ 4921763 w 12210216"/>
              <a:gd name="connsiteY824" fmla="*/ 620825 h 1002962"/>
              <a:gd name="connsiteX825" fmla="*/ 4921763 w 12210216"/>
              <a:gd name="connsiteY825" fmla="*/ 630123 h 1002962"/>
              <a:gd name="connsiteX826" fmla="*/ 4909874 w 12210216"/>
              <a:gd name="connsiteY826" fmla="*/ 630123 h 1002962"/>
              <a:gd name="connsiteX827" fmla="*/ 4909874 w 12210216"/>
              <a:gd name="connsiteY827" fmla="*/ 637097 h 1002962"/>
              <a:gd name="connsiteX828" fmla="*/ 4921763 w 12210216"/>
              <a:gd name="connsiteY828" fmla="*/ 637097 h 1002962"/>
              <a:gd name="connsiteX829" fmla="*/ 4921763 w 12210216"/>
              <a:gd name="connsiteY829" fmla="*/ 646396 h 1002962"/>
              <a:gd name="connsiteX830" fmla="*/ 4909874 w 12210216"/>
              <a:gd name="connsiteY830" fmla="*/ 646396 h 1002962"/>
              <a:gd name="connsiteX831" fmla="*/ 4909874 w 12210216"/>
              <a:gd name="connsiteY831" fmla="*/ 655694 h 1002962"/>
              <a:gd name="connsiteX832" fmla="*/ 4921763 w 12210216"/>
              <a:gd name="connsiteY832" fmla="*/ 655694 h 1002962"/>
              <a:gd name="connsiteX833" fmla="*/ 4921763 w 12210216"/>
              <a:gd name="connsiteY833" fmla="*/ 664993 h 1002962"/>
              <a:gd name="connsiteX834" fmla="*/ 4909874 w 12210216"/>
              <a:gd name="connsiteY834" fmla="*/ 664993 h 1002962"/>
              <a:gd name="connsiteX835" fmla="*/ 4909874 w 12210216"/>
              <a:gd name="connsiteY835" fmla="*/ 671967 h 1002962"/>
              <a:gd name="connsiteX836" fmla="*/ 4921763 w 12210216"/>
              <a:gd name="connsiteY836" fmla="*/ 671967 h 1002962"/>
              <a:gd name="connsiteX837" fmla="*/ 4921763 w 12210216"/>
              <a:gd name="connsiteY837" fmla="*/ 681266 h 1002962"/>
              <a:gd name="connsiteX838" fmla="*/ 4909874 w 12210216"/>
              <a:gd name="connsiteY838" fmla="*/ 681266 h 1002962"/>
              <a:gd name="connsiteX839" fmla="*/ 4909874 w 12210216"/>
              <a:gd name="connsiteY839" fmla="*/ 690564 h 1002962"/>
              <a:gd name="connsiteX840" fmla="*/ 4921763 w 12210216"/>
              <a:gd name="connsiteY840" fmla="*/ 690564 h 1002962"/>
              <a:gd name="connsiteX841" fmla="*/ 4921763 w 12210216"/>
              <a:gd name="connsiteY841" fmla="*/ 697538 h 1002962"/>
              <a:gd name="connsiteX842" fmla="*/ 4909874 w 12210216"/>
              <a:gd name="connsiteY842" fmla="*/ 697538 h 1002962"/>
              <a:gd name="connsiteX843" fmla="*/ 4909874 w 12210216"/>
              <a:gd name="connsiteY843" fmla="*/ 706837 h 1002962"/>
              <a:gd name="connsiteX844" fmla="*/ 4921763 w 12210216"/>
              <a:gd name="connsiteY844" fmla="*/ 706837 h 1002962"/>
              <a:gd name="connsiteX845" fmla="*/ 4921763 w 12210216"/>
              <a:gd name="connsiteY845" fmla="*/ 716135 h 1002962"/>
              <a:gd name="connsiteX846" fmla="*/ 4909874 w 12210216"/>
              <a:gd name="connsiteY846" fmla="*/ 716135 h 1002962"/>
              <a:gd name="connsiteX847" fmla="*/ 4909874 w 12210216"/>
              <a:gd name="connsiteY847" fmla="*/ 725434 h 1002962"/>
              <a:gd name="connsiteX848" fmla="*/ 4921763 w 12210216"/>
              <a:gd name="connsiteY848" fmla="*/ 725434 h 1002962"/>
              <a:gd name="connsiteX849" fmla="*/ 4921763 w 12210216"/>
              <a:gd name="connsiteY849" fmla="*/ 732408 h 1002962"/>
              <a:gd name="connsiteX850" fmla="*/ 4909874 w 12210216"/>
              <a:gd name="connsiteY850" fmla="*/ 732408 h 1002962"/>
              <a:gd name="connsiteX851" fmla="*/ 4909874 w 12210216"/>
              <a:gd name="connsiteY851" fmla="*/ 741706 h 1002962"/>
              <a:gd name="connsiteX852" fmla="*/ 4942567 w 12210216"/>
              <a:gd name="connsiteY852" fmla="*/ 762628 h 1002962"/>
              <a:gd name="connsiteX853" fmla="*/ 4942567 w 12210216"/>
              <a:gd name="connsiteY853" fmla="*/ 767278 h 1002962"/>
              <a:gd name="connsiteX854" fmla="*/ 4930679 w 12210216"/>
              <a:gd name="connsiteY854" fmla="*/ 767278 h 1002962"/>
              <a:gd name="connsiteX855" fmla="*/ 4930679 w 12210216"/>
              <a:gd name="connsiteY855" fmla="*/ 792849 h 1002962"/>
              <a:gd name="connsiteX856" fmla="*/ 4942567 w 12210216"/>
              <a:gd name="connsiteY856" fmla="*/ 792849 h 1002962"/>
              <a:gd name="connsiteX857" fmla="*/ 4942567 w 12210216"/>
              <a:gd name="connsiteY857" fmla="*/ 781225 h 1002962"/>
              <a:gd name="connsiteX858" fmla="*/ 4954455 w 12210216"/>
              <a:gd name="connsiteY858" fmla="*/ 776576 h 1002962"/>
              <a:gd name="connsiteX859" fmla="*/ 4975259 w 12210216"/>
              <a:gd name="connsiteY859" fmla="*/ 776576 h 1002962"/>
              <a:gd name="connsiteX860" fmla="*/ 4975259 w 12210216"/>
              <a:gd name="connsiteY860" fmla="*/ 785875 h 1002962"/>
              <a:gd name="connsiteX861" fmla="*/ 4993091 w 12210216"/>
              <a:gd name="connsiteY861" fmla="*/ 785875 h 1002962"/>
              <a:gd name="connsiteX862" fmla="*/ 4993091 w 12210216"/>
              <a:gd name="connsiteY862" fmla="*/ 790524 h 1002962"/>
              <a:gd name="connsiteX863" fmla="*/ 5004979 w 12210216"/>
              <a:gd name="connsiteY863" fmla="*/ 790524 h 1002962"/>
              <a:gd name="connsiteX864" fmla="*/ 5018771 w 12210216"/>
              <a:gd name="connsiteY864" fmla="*/ 804254 h 1002962"/>
              <a:gd name="connsiteX865" fmla="*/ 5028884 w 12210216"/>
              <a:gd name="connsiteY865" fmla="*/ 814322 h 1002962"/>
              <a:gd name="connsiteX866" fmla="*/ 5070363 w 12210216"/>
              <a:gd name="connsiteY866" fmla="*/ 814322 h 1002962"/>
              <a:gd name="connsiteX867" fmla="*/ 5070363 w 12210216"/>
              <a:gd name="connsiteY867" fmla="*/ 802147 h 1002962"/>
              <a:gd name="connsiteX868" fmla="*/ 5120887 w 12210216"/>
              <a:gd name="connsiteY868" fmla="*/ 802147 h 1002962"/>
              <a:gd name="connsiteX869" fmla="*/ 5120887 w 12210216"/>
              <a:gd name="connsiteY869" fmla="*/ 727759 h 1002962"/>
              <a:gd name="connsiteX870" fmla="*/ 5168440 w 12210216"/>
              <a:gd name="connsiteY870" fmla="*/ 727759 h 1002962"/>
              <a:gd name="connsiteX871" fmla="*/ 5168440 w 12210216"/>
              <a:gd name="connsiteY871" fmla="*/ 720785 h 1002962"/>
              <a:gd name="connsiteX872" fmla="*/ 5198160 w 12210216"/>
              <a:gd name="connsiteY872" fmla="*/ 720785 h 1002962"/>
              <a:gd name="connsiteX873" fmla="*/ 5198160 w 12210216"/>
              <a:gd name="connsiteY873" fmla="*/ 681266 h 1002962"/>
              <a:gd name="connsiteX874" fmla="*/ 5192216 w 12210216"/>
              <a:gd name="connsiteY874" fmla="*/ 681266 h 1002962"/>
              <a:gd name="connsiteX875" fmla="*/ 5192216 w 12210216"/>
              <a:gd name="connsiteY875" fmla="*/ 667318 h 1002962"/>
              <a:gd name="connsiteX876" fmla="*/ 5198160 w 12210216"/>
              <a:gd name="connsiteY876" fmla="*/ 669642 h 1002962"/>
              <a:gd name="connsiteX877" fmla="*/ 5204104 w 12210216"/>
              <a:gd name="connsiteY877" fmla="*/ 646396 h 1002962"/>
              <a:gd name="connsiteX878" fmla="*/ 5210048 w 12210216"/>
              <a:gd name="connsiteY878" fmla="*/ 669642 h 1002962"/>
              <a:gd name="connsiteX879" fmla="*/ 5213020 w 12210216"/>
              <a:gd name="connsiteY879" fmla="*/ 667318 h 1002962"/>
              <a:gd name="connsiteX880" fmla="*/ 5215992 w 12210216"/>
              <a:gd name="connsiteY880" fmla="*/ 660344 h 1002962"/>
              <a:gd name="connsiteX881" fmla="*/ 5221936 w 12210216"/>
              <a:gd name="connsiteY881" fmla="*/ 651045 h 1002962"/>
              <a:gd name="connsiteX882" fmla="*/ 5227880 w 12210216"/>
              <a:gd name="connsiteY882" fmla="*/ 641747 h 1002962"/>
              <a:gd name="connsiteX883" fmla="*/ 5242740 w 12210216"/>
              <a:gd name="connsiteY883" fmla="*/ 634773 h 1002962"/>
              <a:gd name="connsiteX884" fmla="*/ 5260572 w 12210216"/>
              <a:gd name="connsiteY884" fmla="*/ 625474 h 1002962"/>
              <a:gd name="connsiteX885" fmla="*/ 5269488 w 12210216"/>
              <a:gd name="connsiteY885" fmla="*/ 616175 h 1002962"/>
              <a:gd name="connsiteX886" fmla="*/ 5275432 w 12210216"/>
              <a:gd name="connsiteY886" fmla="*/ 599903 h 1002962"/>
              <a:gd name="connsiteX887" fmla="*/ 5281376 w 12210216"/>
              <a:gd name="connsiteY887" fmla="*/ 616175 h 1002962"/>
              <a:gd name="connsiteX888" fmla="*/ 5287320 w 12210216"/>
              <a:gd name="connsiteY888" fmla="*/ 623149 h 1002962"/>
              <a:gd name="connsiteX889" fmla="*/ 5302180 w 12210216"/>
              <a:gd name="connsiteY889" fmla="*/ 632448 h 1002962"/>
              <a:gd name="connsiteX890" fmla="*/ 5314069 w 12210216"/>
              <a:gd name="connsiteY890" fmla="*/ 641747 h 1002962"/>
              <a:gd name="connsiteX891" fmla="*/ 5325957 w 12210216"/>
              <a:gd name="connsiteY891" fmla="*/ 651045 h 1002962"/>
              <a:gd name="connsiteX892" fmla="*/ 5328929 w 12210216"/>
              <a:gd name="connsiteY892" fmla="*/ 660344 h 1002962"/>
              <a:gd name="connsiteX893" fmla="*/ 5331901 w 12210216"/>
              <a:gd name="connsiteY893" fmla="*/ 669642 h 1002962"/>
              <a:gd name="connsiteX894" fmla="*/ 5337845 w 12210216"/>
              <a:gd name="connsiteY894" fmla="*/ 669642 h 1002962"/>
              <a:gd name="connsiteX895" fmla="*/ 5340817 w 12210216"/>
              <a:gd name="connsiteY895" fmla="*/ 646396 h 1002962"/>
              <a:gd name="connsiteX896" fmla="*/ 5346761 w 12210216"/>
              <a:gd name="connsiteY896" fmla="*/ 669642 h 1002962"/>
              <a:gd name="connsiteX897" fmla="*/ 5352705 w 12210216"/>
              <a:gd name="connsiteY897" fmla="*/ 669642 h 1002962"/>
              <a:gd name="connsiteX898" fmla="*/ 5352705 w 12210216"/>
              <a:gd name="connsiteY898" fmla="*/ 683590 h 1002962"/>
              <a:gd name="connsiteX899" fmla="*/ 5346761 w 12210216"/>
              <a:gd name="connsiteY899" fmla="*/ 683590 h 1002962"/>
              <a:gd name="connsiteX900" fmla="*/ 5346761 w 12210216"/>
              <a:gd name="connsiteY900" fmla="*/ 716135 h 1002962"/>
              <a:gd name="connsiteX901" fmla="*/ 5358649 w 12210216"/>
              <a:gd name="connsiteY901" fmla="*/ 716135 h 1002962"/>
              <a:gd name="connsiteX902" fmla="*/ 5358649 w 12210216"/>
              <a:gd name="connsiteY902" fmla="*/ 720785 h 1002962"/>
              <a:gd name="connsiteX903" fmla="*/ 5367565 w 12210216"/>
              <a:gd name="connsiteY903" fmla="*/ 720785 h 1002962"/>
              <a:gd name="connsiteX904" fmla="*/ 5367565 w 12210216"/>
              <a:gd name="connsiteY904" fmla="*/ 711486 h 1002962"/>
              <a:gd name="connsiteX905" fmla="*/ 5391342 w 12210216"/>
              <a:gd name="connsiteY905" fmla="*/ 711486 h 1002962"/>
              <a:gd name="connsiteX906" fmla="*/ 5391342 w 12210216"/>
              <a:gd name="connsiteY906" fmla="*/ 695213 h 1002962"/>
              <a:gd name="connsiteX907" fmla="*/ 5441865 w 12210216"/>
              <a:gd name="connsiteY907" fmla="*/ 695213 h 1002962"/>
              <a:gd name="connsiteX908" fmla="*/ 5441865 w 12210216"/>
              <a:gd name="connsiteY908" fmla="*/ 706837 h 1002962"/>
              <a:gd name="connsiteX909" fmla="*/ 5468614 w 12210216"/>
              <a:gd name="connsiteY909" fmla="*/ 706837 h 1002962"/>
              <a:gd name="connsiteX910" fmla="*/ 5468614 w 12210216"/>
              <a:gd name="connsiteY910" fmla="*/ 725434 h 1002962"/>
              <a:gd name="connsiteX911" fmla="*/ 5462670 w 12210216"/>
              <a:gd name="connsiteY911" fmla="*/ 725434 h 1002962"/>
              <a:gd name="connsiteX912" fmla="*/ 5462670 w 12210216"/>
              <a:gd name="connsiteY912" fmla="*/ 732408 h 1002962"/>
              <a:gd name="connsiteX913" fmla="*/ 5468614 w 12210216"/>
              <a:gd name="connsiteY913" fmla="*/ 732408 h 1002962"/>
              <a:gd name="connsiteX914" fmla="*/ 5468614 w 12210216"/>
              <a:gd name="connsiteY914" fmla="*/ 746356 h 1002962"/>
              <a:gd name="connsiteX915" fmla="*/ 5462670 w 12210216"/>
              <a:gd name="connsiteY915" fmla="*/ 751005 h 1002962"/>
              <a:gd name="connsiteX916" fmla="*/ 5462670 w 12210216"/>
              <a:gd name="connsiteY916" fmla="*/ 806797 h 1002962"/>
              <a:gd name="connsiteX917" fmla="*/ 5483473 w 12210216"/>
              <a:gd name="connsiteY917" fmla="*/ 806797 h 1002962"/>
              <a:gd name="connsiteX918" fmla="*/ 5483473 w 12210216"/>
              <a:gd name="connsiteY918" fmla="*/ 811446 h 1002962"/>
              <a:gd name="connsiteX919" fmla="*/ 5501306 w 12210216"/>
              <a:gd name="connsiteY919" fmla="*/ 811446 h 1002962"/>
              <a:gd name="connsiteX920" fmla="*/ 5501306 w 12210216"/>
              <a:gd name="connsiteY920" fmla="*/ 813480 h 1002962"/>
              <a:gd name="connsiteX921" fmla="*/ 5501306 w 12210216"/>
              <a:gd name="connsiteY921" fmla="*/ 814322 h 1002962"/>
              <a:gd name="connsiteX922" fmla="*/ 5519138 w 12210216"/>
              <a:gd name="connsiteY922" fmla="*/ 814322 h 1002962"/>
              <a:gd name="connsiteX923" fmla="*/ 5519138 w 12210216"/>
              <a:gd name="connsiteY923" fmla="*/ 811446 h 1002962"/>
              <a:gd name="connsiteX924" fmla="*/ 5539942 w 12210216"/>
              <a:gd name="connsiteY924" fmla="*/ 802147 h 1002962"/>
              <a:gd name="connsiteX925" fmla="*/ 5539942 w 12210216"/>
              <a:gd name="connsiteY925" fmla="*/ 781225 h 1002962"/>
              <a:gd name="connsiteX926" fmla="*/ 5533998 w 12210216"/>
              <a:gd name="connsiteY926" fmla="*/ 781225 h 1002962"/>
              <a:gd name="connsiteX927" fmla="*/ 5533998 w 12210216"/>
              <a:gd name="connsiteY927" fmla="*/ 757979 h 1002962"/>
              <a:gd name="connsiteX928" fmla="*/ 5545886 w 12210216"/>
              <a:gd name="connsiteY928" fmla="*/ 757979 h 1002962"/>
              <a:gd name="connsiteX929" fmla="*/ 5545886 w 12210216"/>
              <a:gd name="connsiteY929" fmla="*/ 755654 h 1002962"/>
              <a:gd name="connsiteX930" fmla="*/ 5572634 w 12210216"/>
              <a:gd name="connsiteY930" fmla="*/ 755654 h 1002962"/>
              <a:gd name="connsiteX931" fmla="*/ 5572634 w 12210216"/>
              <a:gd name="connsiteY931" fmla="*/ 746356 h 1002962"/>
              <a:gd name="connsiteX932" fmla="*/ 5590466 w 12210216"/>
              <a:gd name="connsiteY932" fmla="*/ 746356 h 1002962"/>
              <a:gd name="connsiteX933" fmla="*/ 5590466 w 12210216"/>
              <a:gd name="connsiteY933" fmla="*/ 630123 h 1002962"/>
              <a:gd name="connsiteX934" fmla="*/ 5602354 w 12210216"/>
              <a:gd name="connsiteY934" fmla="*/ 630123 h 1002962"/>
              <a:gd name="connsiteX935" fmla="*/ 5602354 w 12210216"/>
              <a:gd name="connsiteY935" fmla="*/ 611526 h 1002962"/>
              <a:gd name="connsiteX936" fmla="*/ 5605326 w 12210216"/>
              <a:gd name="connsiteY936" fmla="*/ 611526 h 1002962"/>
              <a:gd name="connsiteX937" fmla="*/ 5605326 w 12210216"/>
              <a:gd name="connsiteY937" fmla="*/ 565033 h 1002962"/>
              <a:gd name="connsiteX938" fmla="*/ 5617215 w 12210216"/>
              <a:gd name="connsiteY938" fmla="*/ 565033 h 1002962"/>
              <a:gd name="connsiteX939" fmla="*/ 5617215 w 12210216"/>
              <a:gd name="connsiteY939" fmla="*/ 574332 h 1002962"/>
              <a:gd name="connsiteX940" fmla="*/ 5623159 w 12210216"/>
              <a:gd name="connsiteY940" fmla="*/ 574332 h 1002962"/>
              <a:gd name="connsiteX941" fmla="*/ 5623159 w 12210216"/>
              <a:gd name="connsiteY941" fmla="*/ 555735 h 1002962"/>
              <a:gd name="connsiteX942" fmla="*/ 5638018 w 12210216"/>
              <a:gd name="connsiteY942" fmla="*/ 551085 h 1002962"/>
              <a:gd name="connsiteX943" fmla="*/ 5649906 w 12210216"/>
              <a:gd name="connsiteY943" fmla="*/ 555735 h 1002962"/>
              <a:gd name="connsiteX944" fmla="*/ 5667738 w 12210216"/>
              <a:gd name="connsiteY944" fmla="*/ 555735 h 1002962"/>
              <a:gd name="connsiteX945" fmla="*/ 5667738 w 12210216"/>
              <a:gd name="connsiteY945" fmla="*/ 525514 h 1002962"/>
              <a:gd name="connsiteX946" fmla="*/ 5679627 w 12210216"/>
              <a:gd name="connsiteY946" fmla="*/ 525514 h 1002962"/>
              <a:gd name="connsiteX947" fmla="*/ 5679627 w 12210216"/>
              <a:gd name="connsiteY947" fmla="*/ 530163 h 1002962"/>
              <a:gd name="connsiteX948" fmla="*/ 5694487 w 12210216"/>
              <a:gd name="connsiteY948" fmla="*/ 530163 h 1002962"/>
              <a:gd name="connsiteX949" fmla="*/ 5694487 w 12210216"/>
              <a:gd name="connsiteY949" fmla="*/ 525514 h 1002962"/>
              <a:gd name="connsiteX950" fmla="*/ 5706375 w 12210216"/>
              <a:gd name="connsiteY950" fmla="*/ 525514 h 1002962"/>
              <a:gd name="connsiteX951" fmla="*/ 5706375 w 12210216"/>
              <a:gd name="connsiteY951" fmla="*/ 560384 h 1002962"/>
              <a:gd name="connsiteX952" fmla="*/ 5721235 w 12210216"/>
              <a:gd name="connsiteY952" fmla="*/ 569682 h 1002962"/>
              <a:gd name="connsiteX953" fmla="*/ 5721235 w 12210216"/>
              <a:gd name="connsiteY953" fmla="*/ 574332 h 1002962"/>
              <a:gd name="connsiteX954" fmla="*/ 5718263 w 12210216"/>
              <a:gd name="connsiteY954" fmla="*/ 574332 h 1002962"/>
              <a:gd name="connsiteX955" fmla="*/ 5718263 w 12210216"/>
              <a:gd name="connsiteY955" fmla="*/ 576656 h 1002962"/>
              <a:gd name="connsiteX956" fmla="*/ 5750955 w 12210216"/>
              <a:gd name="connsiteY956" fmla="*/ 576656 h 1002962"/>
              <a:gd name="connsiteX957" fmla="*/ 5750955 w 12210216"/>
              <a:gd name="connsiteY957" fmla="*/ 565033 h 1002962"/>
              <a:gd name="connsiteX958" fmla="*/ 5789591 w 12210216"/>
              <a:gd name="connsiteY958" fmla="*/ 555735 h 1002962"/>
              <a:gd name="connsiteX959" fmla="*/ 5789591 w 12210216"/>
              <a:gd name="connsiteY959" fmla="*/ 546436 h 1002962"/>
              <a:gd name="connsiteX960" fmla="*/ 5798507 w 12210216"/>
              <a:gd name="connsiteY960" fmla="*/ 546436 h 1002962"/>
              <a:gd name="connsiteX961" fmla="*/ 5798507 w 12210216"/>
              <a:gd name="connsiteY961" fmla="*/ 539462 h 1002962"/>
              <a:gd name="connsiteX962" fmla="*/ 5822283 w 12210216"/>
              <a:gd name="connsiteY962" fmla="*/ 539462 h 1002962"/>
              <a:gd name="connsiteX963" fmla="*/ 5822283 w 12210216"/>
              <a:gd name="connsiteY963" fmla="*/ 546436 h 1002962"/>
              <a:gd name="connsiteX964" fmla="*/ 5840116 w 12210216"/>
              <a:gd name="connsiteY964" fmla="*/ 546436 h 1002962"/>
              <a:gd name="connsiteX965" fmla="*/ 5840116 w 12210216"/>
              <a:gd name="connsiteY965" fmla="*/ 560384 h 1002962"/>
              <a:gd name="connsiteX966" fmla="*/ 5872808 w 12210216"/>
              <a:gd name="connsiteY966" fmla="*/ 560384 h 1002962"/>
              <a:gd name="connsiteX967" fmla="*/ 5872808 w 12210216"/>
              <a:gd name="connsiteY967" fmla="*/ 551085 h 1002962"/>
              <a:gd name="connsiteX968" fmla="*/ 5887668 w 12210216"/>
              <a:gd name="connsiteY968" fmla="*/ 551085 h 1002962"/>
              <a:gd name="connsiteX969" fmla="*/ 5887668 w 12210216"/>
              <a:gd name="connsiteY969" fmla="*/ 541787 h 1002962"/>
              <a:gd name="connsiteX970" fmla="*/ 5905500 w 12210216"/>
              <a:gd name="connsiteY970" fmla="*/ 541787 h 1002962"/>
              <a:gd name="connsiteX971" fmla="*/ 5905500 w 12210216"/>
              <a:gd name="connsiteY971" fmla="*/ 551085 h 1002962"/>
              <a:gd name="connsiteX972" fmla="*/ 5911444 w 12210216"/>
              <a:gd name="connsiteY972" fmla="*/ 551085 h 1002962"/>
              <a:gd name="connsiteX973" fmla="*/ 5911444 w 12210216"/>
              <a:gd name="connsiteY973" fmla="*/ 495294 h 1002962"/>
              <a:gd name="connsiteX974" fmla="*/ 6045185 w 12210216"/>
              <a:gd name="connsiteY974" fmla="*/ 495294 h 1002962"/>
              <a:gd name="connsiteX975" fmla="*/ 6045185 w 12210216"/>
              <a:gd name="connsiteY975" fmla="*/ 569682 h 1002962"/>
              <a:gd name="connsiteX976" fmla="*/ 6068961 w 12210216"/>
              <a:gd name="connsiteY976" fmla="*/ 569682 h 1002962"/>
              <a:gd name="connsiteX977" fmla="*/ 6068961 w 12210216"/>
              <a:gd name="connsiteY977" fmla="*/ 485995 h 1002962"/>
              <a:gd name="connsiteX978" fmla="*/ 6098681 w 12210216"/>
              <a:gd name="connsiteY978" fmla="*/ 474372 h 1002962"/>
              <a:gd name="connsiteX979" fmla="*/ 6137317 w 12210216"/>
              <a:gd name="connsiteY979" fmla="*/ 474372 h 1002962"/>
              <a:gd name="connsiteX980" fmla="*/ 6158121 w 12210216"/>
              <a:gd name="connsiteY980" fmla="*/ 460424 h 1002962"/>
              <a:gd name="connsiteX981" fmla="*/ 6208645 w 12210216"/>
              <a:gd name="connsiteY981" fmla="*/ 460424 h 1002962"/>
              <a:gd name="connsiteX982" fmla="*/ 6208645 w 12210216"/>
              <a:gd name="connsiteY982" fmla="*/ 474372 h 1002962"/>
              <a:gd name="connsiteX983" fmla="*/ 6259170 w 12210216"/>
              <a:gd name="connsiteY983" fmla="*/ 474372 h 1002962"/>
              <a:gd name="connsiteX984" fmla="*/ 6259170 w 12210216"/>
              <a:gd name="connsiteY984" fmla="*/ 565033 h 1002962"/>
              <a:gd name="connsiteX985" fmla="*/ 6274030 w 12210216"/>
              <a:gd name="connsiteY985" fmla="*/ 565033 h 1002962"/>
              <a:gd name="connsiteX986" fmla="*/ 6274030 w 12210216"/>
              <a:gd name="connsiteY986" fmla="*/ 697538 h 1002962"/>
              <a:gd name="connsiteX987" fmla="*/ 6297806 w 12210216"/>
              <a:gd name="connsiteY987" fmla="*/ 697538 h 1002962"/>
              <a:gd name="connsiteX988" fmla="*/ 6297806 w 12210216"/>
              <a:gd name="connsiteY988" fmla="*/ 611526 h 1002962"/>
              <a:gd name="connsiteX989" fmla="*/ 6306722 w 12210216"/>
              <a:gd name="connsiteY989" fmla="*/ 606877 h 1002962"/>
              <a:gd name="connsiteX990" fmla="*/ 6312666 w 12210216"/>
              <a:gd name="connsiteY990" fmla="*/ 606877 h 1002962"/>
              <a:gd name="connsiteX991" fmla="*/ 6312666 w 12210216"/>
              <a:gd name="connsiteY991" fmla="*/ 616175 h 1002962"/>
              <a:gd name="connsiteX992" fmla="*/ 6336442 w 12210216"/>
              <a:gd name="connsiteY992" fmla="*/ 606877 h 1002962"/>
              <a:gd name="connsiteX993" fmla="*/ 6357246 w 12210216"/>
              <a:gd name="connsiteY993" fmla="*/ 606877 h 1002962"/>
              <a:gd name="connsiteX994" fmla="*/ 6357246 w 12210216"/>
              <a:gd name="connsiteY994" fmla="*/ 764953 h 1002962"/>
              <a:gd name="connsiteX995" fmla="*/ 6398854 w 12210216"/>
              <a:gd name="connsiteY995" fmla="*/ 769602 h 1002962"/>
              <a:gd name="connsiteX996" fmla="*/ 6398854 w 12210216"/>
              <a:gd name="connsiteY996" fmla="*/ 762628 h 1002962"/>
              <a:gd name="connsiteX997" fmla="*/ 6443435 w 12210216"/>
              <a:gd name="connsiteY997" fmla="*/ 762628 h 1002962"/>
              <a:gd name="connsiteX998" fmla="*/ 6443435 w 12210216"/>
              <a:gd name="connsiteY998" fmla="*/ 732408 h 1002962"/>
              <a:gd name="connsiteX999" fmla="*/ 6455323 w 12210216"/>
              <a:gd name="connsiteY999" fmla="*/ 732408 h 1002962"/>
              <a:gd name="connsiteX1000" fmla="*/ 6455323 w 12210216"/>
              <a:gd name="connsiteY1000" fmla="*/ 692889 h 1002962"/>
              <a:gd name="connsiteX1001" fmla="*/ 6464239 w 12210216"/>
              <a:gd name="connsiteY1001" fmla="*/ 692889 h 1002962"/>
              <a:gd name="connsiteX1002" fmla="*/ 6464239 w 12210216"/>
              <a:gd name="connsiteY1002" fmla="*/ 653370 h 1002962"/>
              <a:gd name="connsiteX1003" fmla="*/ 6485043 w 12210216"/>
              <a:gd name="connsiteY1003" fmla="*/ 653370 h 1002962"/>
              <a:gd name="connsiteX1004" fmla="*/ 6485043 w 12210216"/>
              <a:gd name="connsiteY1004" fmla="*/ 655694 h 1002962"/>
              <a:gd name="connsiteX1005" fmla="*/ 6550427 w 12210216"/>
              <a:gd name="connsiteY1005" fmla="*/ 632448 h 1002962"/>
              <a:gd name="connsiteX1006" fmla="*/ 6553399 w 12210216"/>
              <a:gd name="connsiteY1006" fmla="*/ 611526 h 1002962"/>
              <a:gd name="connsiteX1007" fmla="*/ 6559343 w 12210216"/>
              <a:gd name="connsiteY1007" fmla="*/ 632448 h 1002962"/>
              <a:gd name="connsiteX1008" fmla="*/ 6627700 w 12210216"/>
              <a:gd name="connsiteY1008" fmla="*/ 660344 h 1002962"/>
              <a:gd name="connsiteX1009" fmla="*/ 6627700 w 12210216"/>
              <a:gd name="connsiteY1009" fmla="*/ 655694 h 1002962"/>
              <a:gd name="connsiteX1010" fmla="*/ 6645532 w 12210216"/>
              <a:gd name="connsiteY1010" fmla="*/ 655694 h 1002962"/>
              <a:gd name="connsiteX1011" fmla="*/ 6645532 w 12210216"/>
              <a:gd name="connsiteY1011" fmla="*/ 692889 h 1002962"/>
              <a:gd name="connsiteX1012" fmla="*/ 6654448 w 12210216"/>
              <a:gd name="connsiteY1012" fmla="*/ 692889 h 1002962"/>
              <a:gd name="connsiteX1013" fmla="*/ 6654448 w 12210216"/>
              <a:gd name="connsiteY1013" fmla="*/ 737057 h 1002962"/>
              <a:gd name="connsiteX1014" fmla="*/ 6663364 w 12210216"/>
              <a:gd name="connsiteY1014" fmla="*/ 737057 h 1002962"/>
              <a:gd name="connsiteX1015" fmla="*/ 6663364 w 12210216"/>
              <a:gd name="connsiteY1015" fmla="*/ 757979 h 1002962"/>
              <a:gd name="connsiteX1016" fmla="*/ 6681196 w 12210216"/>
              <a:gd name="connsiteY1016" fmla="*/ 757979 h 1002962"/>
              <a:gd name="connsiteX1017" fmla="*/ 6681196 w 12210216"/>
              <a:gd name="connsiteY1017" fmla="*/ 790524 h 1002962"/>
              <a:gd name="connsiteX1018" fmla="*/ 6794133 w 12210216"/>
              <a:gd name="connsiteY1018" fmla="*/ 783550 h 1002962"/>
              <a:gd name="connsiteX1019" fmla="*/ 6794133 w 12210216"/>
              <a:gd name="connsiteY1019" fmla="*/ 751005 h 1002962"/>
              <a:gd name="connsiteX1020" fmla="*/ 6853573 w 12210216"/>
              <a:gd name="connsiteY1020" fmla="*/ 751005 h 1002962"/>
              <a:gd name="connsiteX1021" fmla="*/ 6853573 w 12210216"/>
              <a:gd name="connsiteY1021" fmla="*/ 732408 h 1002962"/>
              <a:gd name="connsiteX1022" fmla="*/ 6978398 w 12210216"/>
              <a:gd name="connsiteY1022" fmla="*/ 732408 h 1002962"/>
              <a:gd name="connsiteX1023" fmla="*/ 6978398 w 12210216"/>
              <a:gd name="connsiteY1023" fmla="*/ 744031 h 1002962"/>
              <a:gd name="connsiteX1024" fmla="*/ 7058642 w 12210216"/>
              <a:gd name="connsiteY1024" fmla="*/ 744031 h 1002962"/>
              <a:gd name="connsiteX1025" fmla="*/ 7058642 w 12210216"/>
              <a:gd name="connsiteY1025" fmla="*/ 751005 h 1002962"/>
              <a:gd name="connsiteX1026" fmla="*/ 7082418 w 12210216"/>
              <a:gd name="connsiteY1026" fmla="*/ 751005 h 1002962"/>
              <a:gd name="connsiteX1027" fmla="*/ 7082418 w 12210216"/>
              <a:gd name="connsiteY1027" fmla="*/ 757979 h 1002962"/>
              <a:gd name="connsiteX1028" fmla="*/ 7103222 w 12210216"/>
              <a:gd name="connsiteY1028" fmla="*/ 757979 h 1002962"/>
              <a:gd name="connsiteX1029" fmla="*/ 7103222 w 12210216"/>
              <a:gd name="connsiteY1029" fmla="*/ 653370 h 1002962"/>
              <a:gd name="connsiteX1030" fmla="*/ 7165635 w 12210216"/>
              <a:gd name="connsiteY1030" fmla="*/ 639422 h 1002962"/>
              <a:gd name="connsiteX1031" fmla="*/ 7281543 w 12210216"/>
              <a:gd name="connsiteY1031" fmla="*/ 639422 h 1002962"/>
              <a:gd name="connsiteX1032" fmla="*/ 7281543 w 12210216"/>
              <a:gd name="connsiteY1032" fmla="*/ 472047 h 1002962"/>
              <a:gd name="connsiteX1033" fmla="*/ 7314235 w 12210216"/>
              <a:gd name="connsiteY1033" fmla="*/ 460424 h 1002962"/>
              <a:gd name="connsiteX1034" fmla="*/ 7456892 w 12210216"/>
              <a:gd name="connsiteY1034" fmla="*/ 441827 h 1002962"/>
              <a:gd name="connsiteX1035" fmla="*/ 7507417 w 12210216"/>
              <a:gd name="connsiteY1035" fmla="*/ 453450 h 1002962"/>
              <a:gd name="connsiteX1036" fmla="*/ 7516333 w 12210216"/>
              <a:gd name="connsiteY1036" fmla="*/ 460424 h 1002962"/>
              <a:gd name="connsiteX1037" fmla="*/ 7516333 w 12210216"/>
              <a:gd name="connsiteY1037" fmla="*/ 771927 h 1002962"/>
              <a:gd name="connsiteX1038" fmla="*/ 7537137 w 12210216"/>
              <a:gd name="connsiteY1038" fmla="*/ 771927 h 1002962"/>
              <a:gd name="connsiteX1039" fmla="*/ 7537137 w 12210216"/>
              <a:gd name="connsiteY1039" fmla="*/ 646396 h 1002962"/>
              <a:gd name="connsiteX1040" fmla="*/ 7554969 w 12210216"/>
              <a:gd name="connsiteY1040" fmla="*/ 646396 h 1002962"/>
              <a:gd name="connsiteX1041" fmla="*/ 7554969 w 12210216"/>
              <a:gd name="connsiteY1041" fmla="*/ 634773 h 1002962"/>
              <a:gd name="connsiteX1042" fmla="*/ 7572801 w 12210216"/>
              <a:gd name="connsiteY1042" fmla="*/ 627799 h 1002962"/>
              <a:gd name="connsiteX1043" fmla="*/ 7587661 w 12210216"/>
              <a:gd name="connsiteY1043" fmla="*/ 627799 h 1002962"/>
              <a:gd name="connsiteX1044" fmla="*/ 7587661 w 12210216"/>
              <a:gd name="connsiteY1044" fmla="*/ 616175 h 1002962"/>
              <a:gd name="connsiteX1045" fmla="*/ 7599549 w 12210216"/>
              <a:gd name="connsiteY1045" fmla="*/ 609201 h 1002962"/>
              <a:gd name="connsiteX1046" fmla="*/ 7629269 w 12210216"/>
              <a:gd name="connsiteY1046" fmla="*/ 609201 h 1002962"/>
              <a:gd name="connsiteX1047" fmla="*/ 7629269 w 12210216"/>
              <a:gd name="connsiteY1047" fmla="*/ 646396 h 1002962"/>
              <a:gd name="connsiteX1048" fmla="*/ 7691682 w 12210216"/>
              <a:gd name="connsiteY1048" fmla="*/ 646396 h 1002962"/>
              <a:gd name="connsiteX1049" fmla="*/ 7691682 w 12210216"/>
              <a:gd name="connsiteY1049" fmla="*/ 776576 h 1002962"/>
              <a:gd name="connsiteX1050" fmla="*/ 7715458 w 12210216"/>
              <a:gd name="connsiteY1050" fmla="*/ 776576 h 1002962"/>
              <a:gd name="connsiteX1051" fmla="*/ 7739234 w 12210216"/>
              <a:gd name="connsiteY1051" fmla="*/ 769602 h 1002962"/>
              <a:gd name="connsiteX1052" fmla="*/ 7739234 w 12210216"/>
              <a:gd name="connsiteY1052" fmla="*/ 760304 h 1002962"/>
              <a:gd name="connsiteX1053" fmla="*/ 7730318 w 12210216"/>
              <a:gd name="connsiteY1053" fmla="*/ 757979 h 1002962"/>
              <a:gd name="connsiteX1054" fmla="*/ 7730318 w 12210216"/>
              <a:gd name="connsiteY1054" fmla="*/ 751005 h 1002962"/>
              <a:gd name="connsiteX1055" fmla="*/ 7739234 w 12210216"/>
              <a:gd name="connsiteY1055" fmla="*/ 746356 h 1002962"/>
              <a:gd name="connsiteX1056" fmla="*/ 7739234 w 12210216"/>
              <a:gd name="connsiteY1056" fmla="*/ 695213 h 1002962"/>
              <a:gd name="connsiteX1057" fmla="*/ 7730318 w 12210216"/>
              <a:gd name="connsiteY1057" fmla="*/ 692889 h 1002962"/>
              <a:gd name="connsiteX1058" fmla="*/ 7730318 w 12210216"/>
              <a:gd name="connsiteY1058" fmla="*/ 685915 h 1002962"/>
              <a:gd name="connsiteX1059" fmla="*/ 7739234 w 12210216"/>
              <a:gd name="connsiteY1059" fmla="*/ 681266 h 1002962"/>
              <a:gd name="connsiteX1060" fmla="*/ 7739234 w 12210216"/>
              <a:gd name="connsiteY1060" fmla="*/ 676616 h 1002962"/>
              <a:gd name="connsiteX1061" fmla="*/ 7745178 w 12210216"/>
              <a:gd name="connsiteY1061" fmla="*/ 676616 h 1002962"/>
              <a:gd name="connsiteX1062" fmla="*/ 7745178 w 12210216"/>
              <a:gd name="connsiteY1062" fmla="*/ 667318 h 1002962"/>
              <a:gd name="connsiteX1063" fmla="*/ 7739234 w 12210216"/>
              <a:gd name="connsiteY1063" fmla="*/ 667318 h 1002962"/>
              <a:gd name="connsiteX1064" fmla="*/ 7739234 w 12210216"/>
              <a:gd name="connsiteY1064" fmla="*/ 660344 h 1002962"/>
              <a:gd name="connsiteX1065" fmla="*/ 7748150 w 12210216"/>
              <a:gd name="connsiteY1065" fmla="*/ 655694 h 1002962"/>
              <a:gd name="connsiteX1066" fmla="*/ 7795702 w 12210216"/>
              <a:gd name="connsiteY1066" fmla="*/ 590604 h 1002962"/>
              <a:gd name="connsiteX1067" fmla="*/ 7789758 w 12210216"/>
              <a:gd name="connsiteY1067" fmla="*/ 588280 h 1002962"/>
              <a:gd name="connsiteX1068" fmla="*/ 7789758 w 12210216"/>
              <a:gd name="connsiteY1068" fmla="*/ 581306 h 1002962"/>
              <a:gd name="connsiteX1069" fmla="*/ 7798674 w 12210216"/>
              <a:gd name="connsiteY1069" fmla="*/ 578981 h 1002962"/>
              <a:gd name="connsiteX1070" fmla="*/ 7798674 w 12210216"/>
              <a:gd name="connsiteY1070" fmla="*/ 569682 h 1002962"/>
              <a:gd name="connsiteX1071" fmla="*/ 7804618 w 12210216"/>
              <a:gd name="connsiteY1071" fmla="*/ 569682 h 1002962"/>
              <a:gd name="connsiteX1072" fmla="*/ 7804618 w 12210216"/>
              <a:gd name="connsiteY1072" fmla="*/ 548761 h 1002962"/>
              <a:gd name="connsiteX1073" fmla="*/ 7798674 w 12210216"/>
              <a:gd name="connsiteY1073" fmla="*/ 548761 h 1002962"/>
              <a:gd name="connsiteX1074" fmla="*/ 7798674 w 12210216"/>
              <a:gd name="connsiteY1074" fmla="*/ 544111 h 1002962"/>
              <a:gd name="connsiteX1075" fmla="*/ 7804618 w 12210216"/>
              <a:gd name="connsiteY1075" fmla="*/ 541787 h 1002962"/>
              <a:gd name="connsiteX1076" fmla="*/ 7819478 w 12210216"/>
              <a:gd name="connsiteY1076" fmla="*/ 525514 h 1002962"/>
              <a:gd name="connsiteX1077" fmla="*/ 7819478 w 12210216"/>
              <a:gd name="connsiteY1077" fmla="*/ 523189 h 1002962"/>
              <a:gd name="connsiteX1078" fmla="*/ 7822450 w 12210216"/>
              <a:gd name="connsiteY1078" fmla="*/ 523189 h 1002962"/>
              <a:gd name="connsiteX1079" fmla="*/ 7822450 w 12210216"/>
              <a:gd name="connsiteY1079" fmla="*/ 516216 h 1002962"/>
              <a:gd name="connsiteX1080" fmla="*/ 7822450 w 12210216"/>
              <a:gd name="connsiteY1080" fmla="*/ 490644 h 1002962"/>
              <a:gd name="connsiteX1081" fmla="*/ 7825422 w 12210216"/>
              <a:gd name="connsiteY1081" fmla="*/ 483670 h 1002962"/>
              <a:gd name="connsiteX1082" fmla="*/ 7828394 w 12210216"/>
              <a:gd name="connsiteY1082" fmla="*/ 490644 h 1002962"/>
              <a:gd name="connsiteX1083" fmla="*/ 7831366 w 12210216"/>
              <a:gd name="connsiteY1083" fmla="*/ 516216 h 1002962"/>
              <a:gd name="connsiteX1084" fmla="*/ 7831366 w 12210216"/>
              <a:gd name="connsiteY1084" fmla="*/ 523189 h 1002962"/>
              <a:gd name="connsiteX1085" fmla="*/ 7834338 w 12210216"/>
              <a:gd name="connsiteY1085" fmla="*/ 523189 h 1002962"/>
              <a:gd name="connsiteX1086" fmla="*/ 7834338 w 12210216"/>
              <a:gd name="connsiteY1086" fmla="*/ 525514 h 1002962"/>
              <a:gd name="connsiteX1087" fmla="*/ 7846226 w 12210216"/>
              <a:gd name="connsiteY1087" fmla="*/ 541787 h 1002962"/>
              <a:gd name="connsiteX1088" fmla="*/ 7852170 w 12210216"/>
              <a:gd name="connsiteY1088" fmla="*/ 544111 h 1002962"/>
              <a:gd name="connsiteX1089" fmla="*/ 7852170 w 12210216"/>
              <a:gd name="connsiteY1089" fmla="*/ 548761 h 1002962"/>
              <a:gd name="connsiteX1090" fmla="*/ 7849198 w 12210216"/>
              <a:gd name="connsiteY1090" fmla="*/ 548761 h 1002962"/>
              <a:gd name="connsiteX1091" fmla="*/ 7849198 w 12210216"/>
              <a:gd name="connsiteY1091" fmla="*/ 569682 h 1002962"/>
              <a:gd name="connsiteX1092" fmla="*/ 7855142 w 12210216"/>
              <a:gd name="connsiteY1092" fmla="*/ 569682 h 1002962"/>
              <a:gd name="connsiteX1093" fmla="*/ 7855142 w 12210216"/>
              <a:gd name="connsiteY1093" fmla="*/ 578981 h 1002962"/>
              <a:gd name="connsiteX1094" fmla="*/ 7861087 w 12210216"/>
              <a:gd name="connsiteY1094" fmla="*/ 581306 h 1002962"/>
              <a:gd name="connsiteX1095" fmla="*/ 7861087 w 12210216"/>
              <a:gd name="connsiteY1095" fmla="*/ 588280 h 1002962"/>
              <a:gd name="connsiteX1096" fmla="*/ 7855142 w 12210216"/>
              <a:gd name="connsiteY1096" fmla="*/ 590604 h 1002962"/>
              <a:gd name="connsiteX1097" fmla="*/ 7902695 w 12210216"/>
              <a:gd name="connsiteY1097" fmla="*/ 655694 h 1002962"/>
              <a:gd name="connsiteX1098" fmla="*/ 7911611 w 12210216"/>
              <a:gd name="connsiteY1098" fmla="*/ 660344 h 1002962"/>
              <a:gd name="connsiteX1099" fmla="*/ 7911611 w 12210216"/>
              <a:gd name="connsiteY1099" fmla="*/ 667318 h 1002962"/>
              <a:gd name="connsiteX1100" fmla="*/ 7905667 w 12210216"/>
              <a:gd name="connsiteY1100" fmla="*/ 667318 h 1002962"/>
              <a:gd name="connsiteX1101" fmla="*/ 7905667 w 12210216"/>
              <a:gd name="connsiteY1101" fmla="*/ 676616 h 1002962"/>
              <a:gd name="connsiteX1102" fmla="*/ 7911611 w 12210216"/>
              <a:gd name="connsiteY1102" fmla="*/ 676616 h 1002962"/>
              <a:gd name="connsiteX1103" fmla="*/ 7911611 w 12210216"/>
              <a:gd name="connsiteY1103" fmla="*/ 681266 h 1002962"/>
              <a:gd name="connsiteX1104" fmla="*/ 7920527 w 12210216"/>
              <a:gd name="connsiteY1104" fmla="*/ 685915 h 1002962"/>
              <a:gd name="connsiteX1105" fmla="*/ 7920527 w 12210216"/>
              <a:gd name="connsiteY1105" fmla="*/ 692889 h 1002962"/>
              <a:gd name="connsiteX1106" fmla="*/ 7911611 w 12210216"/>
              <a:gd name="connsiteY1106" fmla="*/ 695213 h 1002962"/>
              <a:gd name="connsiteX1107" fmla="*/ 7911611 w 12210216"/>
              <a:gd name="connsiteY1107" fmla="*/ 746356 h 1002962"/>
              <a:gd name="connsiteX1108" fmla="*/ 7920527 w 12210216"/>
              <a:gd name="connsiteY1108" fmla="*/ 751005 h 1002962"/>
              <a:gd name="connsiteX1109" fmla="*/ 7920527 w 12210216"/>
              <a:gd name="connsiteY1109" fmla="*/ 757979 h 1002962"/>
              <a:gd name="connsiteX1110" fmla="*/ 7911611 w 12210216"/>
              <a:gd name="connsiteY1110" fmla="*/ 760304 h 1002962"/>
              <a:gd name="connsiteX1111" fmla="*/ 7911611 w 12210216"/>
              <a:gd name="connsiteY1111" fmla="*/ 767278 h 1002962"/>
              <a:gd name="connsiteX1112" fmla="*/ 7923499 w 12210216"/>
              <a:gd name="connsiteY1112" fmla="*/ 767278 h 1002962"/>
              <a:gd name="connsiteX1113" fmla="*/ 7923499 w 12210216"/>
              <a:gd name="connsiteY1113" fmla="*/ 776576 h 1002962"/>
              <a:gd name="connsiteX1114" fmla="*/ 7944303 w 12210216"/>
              <a:gd name="connsiteY1114" fmla="*/ 776576 h 1002962"/>
              <a:gd name="connsiteX1115" fmla="*/ 7944303 w 12210216"/>
              <a:gd name="connsiteY1115" fmla="*/ 620825 h 1002962"/>
              <a:gd name="connsiteX1116" fmla="*/ 8021575 w 12210216"/>
              <a:gd name="connsiteY1116" fmla="*/ 609201 h 1002962"/>
              <a:gd name="connsiteX1117" fmla="*/ 8063184 w 12210216"/>
              <a:gd name="connsiteY1117" fmla="*/ 609201 h 1002962"/>
              <a:gd name="connsiteX1118" fmla="*/ 8063184 w 12210216"/>
              <a:gd name="connsiteY1118" fmla="*/ 516216 h 1002962"/>
              <a:gd name="connsiteX1119" fmla="*/ 8179092 w 12210216"/>
              <a:gd name="connsiteY1119" fmla="*/ 516216 h 1002962"/>
              <a:gd name="connsiteX1120" fmla="*/ 8179092 w 12210216"/>
              <a:gd name="connsiteY1120" fmla="*/ 755654 h 1002962"/>
              <a:gd name="connsiteX1121" fmla="*/ 8220701 w 12210216"/>
              <a:gd name="connsiteY1121" fmla="*/ 755654 h 1002962"/>
              <a:gd name="connsiteX1122" fmla="*/ 8220701 w 12210216"/>
              <a:gd name="connsiteY1122" fmla="*/ 634773 h 1002962"/>
              <a:gd name="connsiteX1123" fmla="*/ 8318777 w 12210216"/>
              <a:gd name="connsiteY1123" fmla="*/ 634773 h 1002962"/>
              <a:gd name="connsiteX1124" fmla="*/ 8336609 w 12210216"/>
              <a:gd name="connsiteY1124" fmla="*/ 655694 h 1002962"/>
              <a:gd name="connsiteX1125" fmla="*/ 8336609 w 12210216"/>
              <a:gd name="connsiteY1125" fmla="*/ 730582 h 1002962"/>
              <a:gd name="connsiteX1126" fmla="*/ 8338212 w 12210216"/>
              <a:gd name="connsiteY1126" fmla="*/ 730681 h 1002962"/>
              <a:gd name="connsiteX1127" fmla="*/ 8338212 w 12210216"/>
              <a:gd name="connsiteY1127" fmla="*/ 607459 h 1002962"/>
              <a:gd name="connsiteX1128" fmla="*/ 8359830 w 12210216"/>
              <a:gd name="connsiteY1128" fmla="*/ 607459 h 1002962"/>
              <a:gd name="connsiteX1129" fmla="*/ 8359830 w 12210216"/>
              <a:gd name="connsiteY1129" fmla="*/ 471267 h 1002962"/>
              <a:gd name="connsiteX1130" fmla="*/ 8378746 w 12210216"/>
              <a:gd name="connsiteY1130" fmla="*/ 471267 h 1002962"/>
              <a:gd name="connsiteX1131" fmla="*/ 8378746 w 12210216"/>
              <a:gd name="connsiteY1131" fmla="*/ 356693 h 1002962"/>
              <a:gd name="connsiteX1132" fmla="*/ 8384150 w 12210216"/>
              <a:gd name="connsiteY1132" fmla="*/ 354531 h 1002962"/>
              <a:gd name="connsiteX1133" fmla="*/ 8384150 w 12210216"/>
              <a:gd name="connsiteY1133" fmla="*/ 328590 h 1002962"/>
              <a:gd name="connsiteX1134" fmla="*/ 8405768 w 12210216"/>
              <a:gd name="connsiteY1134" fmla="*/ 328590 h 1002962"/>
              <a:gd name="connsiteX1135" fmla="*/ 8454409 w 12210216"/>
              <a:gd name="connsiteY1135" fmla="*/ 246442 h 1002962"/>
              <a:gd name="connsiteX1136" fmla="*/ 8459813 w 12210216"/>
              <a:gd name="connsiteY1136" fmla="*/ 0 h 100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</a:cxnLst>
            <a:rect l="l" t="t" r="r" b="b"/>
            <a:pathLst>
              <a:path w="12210216" h="1002962">
                <a:moveTo>
                  <a:pt x="8459813" y="0"/>
                </a:moveTo>
                <a:cubicBezTo>
                  <a:pt x="8459813" y="0"/>
                  <a:pt x="8459813" y="0"/>
                  <a:pt x="8462516" y="246442"/>
                </a:cubicBezTo>
                <a:cubicBezTo>
                  <a:pt x="8462516" y="246442"/>
                  <a:pt x="8462516" y="246442"/>
                  <a:pt x="8513858" y="326428"/>
                </a:cubicBezTo>
                <a:cubicBezTo>
                  <a:pt x="8513858" y="326428"/>
                  <a:pt x="8513858" y="326428"/>
                  <a:pt x="8535476" y="326428"/>
                </a:cubicBezTo>
                <a:cubicBezTo>
                  <a:pt x="8535476" y="326428"/>
                  <a:pt x="8535476" y="326428"/>
                  <a:pt x="8535476" y="350208"/>
                </a:cubicBezTo>
                <a:cubicBezTo>
                  <a:pt x="8535476" y="350208"/>
                  <a:pt x="8535476" y="350208"/>
                  <a:pt x="8540881" y="356693"/>
                </a:cubicBezTo>
                <a:cubicBezTo>
                  <a:pt x="8540881" y="356693"/>
                  <a:pt x="8540881" y="356693"/>
                  <a:pt x="8540881" y="471267"/>
                </a:cubicBezTo>
                <a:cubicBezTo>
                  <a:pt x="8540881" y="471267"/>
                  <a:pt x="8540881" y="471267"/>
                  <a:pt x="8565201" y="471267"/>
                </a:cubicBezTo>
                <a:cubicBezTo>
                  <a:pt x="8565201" y="471267"/>
                  <a:pt x="8565201" y="471267"/>
                  <a:pt x="8565201" y="611783"/>
                </a:cubicBezTo>
                <a:cubicBezTo>
                  <a:pt x="8565201" y="611783"/>
                  <a:pt x="8565201" y="611783"/>
                  <a:pt x="8581415" y="609621"/>
                </a:cubicBezTo>
                <a:cubicBezTo>
                  <a:pt x="8581415" y="609621"/>
                  <a:pt x="8581415" y="609621"/>
                  <a:pt x="8578712" y="698254"/>
                </a:cubicBezTo>
                <a:cubicBezTo>
                  <a:pt x="8578712" y="698254"/>
                  <a:pt x="8578712" y="698254"/>
                  <a:pt x="8594926" y="700416"/>
                </a:cubicBezTo>
                <a:cubicBezTo>
                  <a:pt x="8594926" y="700416"/>
                  <a:pt x="8594926" y="700416"/>
                  <a:pt x="8597628" y="706901"/>
                </a:cubicBezTo>
                <a:cubicBezTo>
                  <a:pt x="8597628" y="706901"/>
                  <a:pt x="8597628" y="706901"/>
                  <a:pt x="8605735" y="687445"/>
                </a:cubicBezTo>
                <a:cubicBezTo>
                  <a:pt x="8605735" y="687445"/>
                  <a:pt x="8605735" y="687445"/>
                  <a:pt x="8624651" y="687445"/>
                </a:cubicBezTo>
                <a:cubicBezTo>
                  <a:pt x="8624651" y="687445"/>
                  <a:pt x="8624651" y="687445"/>
                  <a:pt x="8624651" y="719872"/>
                </a:cubicBezTo>
                <a:cubicBezTo>
                  <a:pt x="8624651" y="719872"/>
                  <a:pt x="8624651" y="719872"/>
                  <a:pt x="8635460" y="724195"/>
                </a:cubicBezTo>
                <a:cubicBezTo>
                  <a:pt x="8635460" y="724195"/>
                  <a:pt x="8635460" y="724195"/>
                  <a:pt x="8635460" y="735004"/>
                </a:cubicBezTo>
                <a:cubicBezTo>
                  <a:pt x="8635460" y="735004"/>
                  <a:pt x="8635460" y="735004"/>
                  <a:pt x="8694910" y="735004"/>
                </a:cubicBezTo>
                <a:cubicBezTo>
                  <a:pt x="8694910" y="735004"/>
                  <a:pt x="8694910" y="735004"/>
                  <a:pt x="8694910" y="743651"/>
                </a:cubicBezTo>
                <a:cubicBezTo>
                  <a:pt x="8694910" y="743651"/>
                  <a:pt x="8694910" y="743651"/>
                  <a:pt x="8716528" y="743651"/>
                </a:cubicBezTo>
                <a:cubicBezTo>
                  <a:pt x="8716528" y="743651"/>
                  <a:pt x="8716528" y="743651"/>
                  <a:pt x="8716528" y="713387"/>
                </a:cubicBezTo>
                <a:cubicBezTo>
                  <a:pt x="8716528" y="713387"/>
                  <a:pt x="8716528" y="713387"/>
                  <a:pt x="8775977" y="713387"/>
                </a:cubicBezTo>
                <a:cubicBezTo>
                  <a:pt x="8775977" y="713387"/>
                  <a:pt x="8775977" y="713387"/>
                  <a:pt x="8775977" y="702578"/>
                </a:cubicBezTo>
                <a:cubicBezTo>
                  <a:pt x="8775977" y="702578"/>
                  <a:pt x="8775977" y="702578"/>
                  <a:pt x="8786786" y="702578"/>
                </a:cubicBezTo>
                <a:cubicBezTo>
                  <a:pt x="8786786" y="702578"/>
                  <a:pt x="8786786" y="702578"/>
                  <a:pt x="8786786" y="687445"/>
                </a:cubicBezTo>
                <a:cubicBezTo>
                  <a:pt x="8786786" y="687445"/>
                  <a:pt x="8786786" y="687445"/>
                  <a:pt x="8794893" y="687445"/>
                </a:cubicBezTo>
                <a:cubicBezTo>
                  <a:pt x="8794893" y="687445"/>
                  <a:pt x="8794893" y="687445"/>
                  <a:pt x="8794893" y="678798"/>
                </a:cubicBezTo>
                <a:cubicBezTo>
                  <a:pt x="8794893" y="678798"/>
                  <a:pt x="8794893" y="678798"/>
                  <a:pt x="8816511" y="678798"/>
                </a:cubicBezTo>
                <a:cubicBezTo>
                  <a:pt x="8816511" y="678798"/>
                  <a:pt x="8816511" y="678798"/>
                  <a:pt x="8816511" y="687445"/>
                </a:cubicBezTo>
                <a:cubicBezTo>
                  <a:pt x="8816511" y="687445"/>
                  <a:pt x="8816511" y="687445"/>
                  <a:pt x="8846236" y="687445"/>
                </a:cubicBezTo>
                <a:cubicBezTo>
                  <a:pt x="8846236" y="687445"/>
                  <a:pt x="8846236" y="687445"/>
                  <a:pt x="8846236" y="672313"/>
                </a:cubicBezTo>
                <a:cubicBezTo>
                  <a:pt x="8846236" y="672313"/>
                  <a:pt x="8846236" y="672313"/>
                  <a:pt x="8865152" y="672313"/>
                </a:cubicBezTo>
                <a:cubicBezTo>
                  <a:pt x="8865152" y="672313"/>
                  <a:pt x="8865152" y="672313"/>
                  <a:pt x="8865152" y="696092"/>
                </a:cubicBezTo>
                <a:cubicBezTo>
                  <a:pt x="8865152" y="696092"/>
                  <a:pt x="8865152" y="696092"/>
                  <a:pt x="8875960" y="696092"/>
                </a:cubicBezTo>
                <a:cubicBezTo>
                  <a:pt x="8875960" y="696092"/>
                  <a:pt x="8875960" y="696092"/>
                  <a:pt x="8875960" y="687445"/>
                </a:cubicBezTo>
                <a:cubicBezTo>
                  <a:pt x="8875960" y="687445"/>
                  <a:pt x="8875960" y="687445"/>
                  <a:pt x="8894876" y="687445"/>
                </a:cubicBezTo>
                <a:cubicBezTo>
                  <a:pt x="8894876" y="687445"/>
                  <a:pt x="8894876" y="687445"/>
                  <a:pt x="8894876" y="713387"/>
                </a:cubicBezTo>
                <a:cubicBezTo>
                  <a:pt x="8894876" y="713387"/>
                  <a:pt x="8894876" y="713387"/>
                  <a:pt x="8916494" y="713387"/>
                </a:cubicBezTo>
                <a:cubicBezTo>
                  <a:pt x="8916494" y="713387"/>
                  <a:pt x="8916494" y="713387"/>
                  <a:pt x="8916494" y="726357"/>
                </a:cubicBezTo>
                <a:cubicBezTo>
                  <a:pt x="8916494" y="726357"/>
                  <a:pt x="8916494" y="726357"/>
                  <a:pt x="8924601" y="726357"/>
                </a:cubicBezTo>
                <a:cubicBezTo>
                  <a:pt x="8924601" y="726357"/>
                  <a:pt x="8924601" y="726357"/>
                  <a:pt x="8924601" y="719872"/>
                </a:cubicBezTo>
                <a:cubicBezTo>
                  <a:pt x="8924601" y="719872"/>
                  <a:pt x="8924601" y="719872"/>
                  <a:pt x="8965135" y="719872"/>
                </a:cubicBezTo>
                <a:cubicBezTo>
                  <a:pt x="8965135" y="719872"/>
                  <a:pt x="8965135" y="719872"/>
                  <a:pt x="8965135" y="743651"/>
                </a:cubicBezTo>
                <a:cubicBezTo>
                  <a:pt x="8965135" y="743651"/>
                  <a:pt x="8965135" y="743651"/>
                  <a:pt x="8975944" y="743651"/>
                </a:cubicBezTo>
                <a:cubicBezTo>
                  <a:pt x="8975944" y="743651"/>
                  <a:pt x="8975944" y="743651"/>
                  <a:pt x="8975944" y="752299"/>
                </a:cubicBezTo>
                <a:cubicBezTo>
                  <a:pt x="8975944" y="752299"/>
                  <a:pt x="8975944" y="752299"/>
                  <a:pt x="8984051" y="752299"/>
                </a:cubicBezTo>
                <a:cubicBezTo>
                  <a:pt x="8984051" y="752299"/>
                  <a:pt x="8984051" y="752299"/>
                  <a:pt x="8984051" y="735004"/>
                </a:cubicBezTo>
                <a:cubicBezTo>
                  <a:pt x="8984051" y="735004"/>
                  <a:pt x="8984051" y="735004"/>
                  <a:pt x="8994860" y="735004"/>
                </a:cubicBezTo>
                <a:cubicBezTo>
                  <a:pt x="8994860" y="735004"/>
                  <a:pt x="8994860" y="735004"/>
                  <a:pt x="8994860" y="743651"/>
                </a:cubicBezTo>
                <a:cubicBezTo>
                  <a:pt x="8994860" y="743651"/>
                  <a:pt x="8994860" y="743651"/>
                  <a:pt x="8997562" y="743651"/>
                </a:cubicBezTo>
                <a:cubicBezTo>
                  <a:pt x="8997562" y="743651"/>
                  <a:pt x="8997562" y="743651"/>
                  <a:pt x="8997562" y="741490"/>
                </a:cubicBezTo>
                <a:cubicBezTo>
                  <a:pt x="8997562" y="741490"/>
                  <a:pt x="8997562" y="741490"/>
                  <a:pt x="9002966" y="741490"/>
                </a:cubicBezTo>
                <a:cubicBezTo>
                  <a:pt x="9002966" y="741490"/>
                  <a:pt x="9002966" y="741490"/>
                  <a:pt x="9002966" y="735004"/>
                </a:cubicBezTo>
                <a:cubicBezTo>
                  <a:pt x="9002966" y="735004"/>
                  <a:pt x="9002966" y="735004"/>
                  <a:pt x="9054310" y="735004"/>
                </a:cubicBezTo>
                <a:cubicBezTo>
                  <a:pt x="9054310" y="735004"/>
                  <a:pt x="9054310" y="735004"/>
                  <a:pt x="9054310" y="758784"/>
                </a:cubicBezTo>
                <a:cubicBezTo>
                  <a:pt x="9054310" y="758784"/>
                  <a:pt x="9054310" y="758784"/>
                  <a:pt x="9075928" y="758784"/>
                </a:cubicBezTo>
                <a:cubicBezTo>
                  <a:pt x="9075928" y="758784"/>
                  <a:pt x="9075928" y="758784"/>
                  <a:pt x="9075928" y="767431"/>
                </a:cubicBezTo>
                <a:cubicBezTo>
                  <a:pt x="9075928" y="767431"/>
                  <a:pt x="9075928" y="767431"/>
                  <a:pt x="9094843" y="767431"/>
                </a:cubicBezTo>
                <a:cubicBezTo>
                  <a:pt x="9094843" y="767431"/>
                  <a:pt x="9094843" y="767431"/>
                  <a:pt x="9094843" y="743651"/>
                </a:cubicBezTo>
                <a:cubicBezTo>
                  <a:pt x="9094843" y="743651"/>
                  <a:pt x="9094843" y="743651"/>
                  <a:pt x="9105652" y="743651"/>
                </a:cubicBezTo>
                <a:cubicBezTo>
                  <a:pt x="9105652" y="743651"/>
                  <a:pt x="9105652" y="743651"/>
                  <a:pt x="9105652" y="711225"/>
                </a:cubicBezTo>
                <a:cubicBezTo>
                  <a:pt x="9105652" y="711225"/>
                  <a:pt x="9105652" y="711225"/>
                  <a:pt x="9116461" y="711225"/>
                </a:cubicBezTo>
                <a:cubicBezTo>
                  <a:pt x="9116461" y="711225"/>
                  <a:pt x="9116461" y="711225"/>
                  <a:pt x="9116461" y="696092"/>
                </a:cubicBezTo>
                <a:cubicBezTo>
                  <a:pt x="9116461" y="696092"/>
                  <a:pt x="9116461" y="696092"/>
                  <a:pt x="9113759" y="696092"/>
                </a:cubicBezTo>
                <a:cubicBezTo>
                  <a:pt x="9113759" y="696092"/>
                  <a:pt x="9113759" y="696092"/>
                  <a:pt x="9121866" y="683122"/>
                </a:cubicBezTo>
                <a:cubicBezTo>
                  <a:pt x="9121866" y="683122"/>
                  <a:pt x="9121866" y="683122"/>
                  <a:pt x="9132675" y="711225"/>
                </a:cubicBezTo>
                <a:cubicBezTo>
                  <a:pt x="9132675" y="711225"/>
                  <a:pt x="9132675" y="711225"/>
                  <a:pt x="9140782" y="711225"/>
                </a:cubicBezTo>
                <a:cubicBezTo>
                  <a:pt x="9140782" y="711225"/>
                  <a:pt x="9140782" y="711225"/>
                  <a:pt x="9140782" y="605298"/>
                </a:cubicBezTo>
                <a:cubicBezTo>
                  <a:pt x="9140782" y="605298"/>
                  <a:pt x="9140782" y="605298"/>
                  <a:pt x="9156995" y="605298"/>
                </a:cubicBezTo>
                <a:cubicBezTo>
                  <a:pt x="9156995" y="605298"/>
                  <a:pt x="9156995" y="605298"/>
                  <a:pt x="9156995" y="557739"/>
                </a:cubicBezTo>
                <a:cubicBezTo>
                  <a:pt x="9156995" y="557739"/>
                  <a:pt x="9156995" y="557739"/>
                  <a:pt x="9192124" y="557739"/>
                </a:cubicBezTo>
                <a:cubicBezTo>
                  <a:pt x="9192124" y="557739"/>
                  <a:pt x="9192124" y="557739"/>
                  <a:pt x="9192124" y="536121"/>
                </a:cubicBezTo>
                <a:cubicBezTo>
                  <a:pt x="9192124" y="536121"/>
                  <a:pt x="9192124" y="536121"/>
                  <a:pt x="9238063" y="536121"/>
                </a:cubicBezTo>
                <a:cubicBezTo>
                  <a:pt x="9238063" y="536121"/>
                  <a:pt x="9238063" y="536121"/>
                  <a:pt x="9238063" y="555577"/>
                </a:cubicBezTo>
                <a:cubicBezTo>
                  <a:pt x="9238063" y="555577"/>
                  <a:pt x="9238063" y="555577"/>
                  <a:pt x="9262383" y="555577"/>
                </a:cubicBezTo>
                <a:cubicBezTo>
                  <a:pt x="9262383" y="555577"/>
                  <a:pt x="9262383" y="555577"/>
                  <a:pt x="9262383" y="603136"/>
                </a:cubicBezTo>
                <a:cubicBezTo>
                  <a:pt x="9262383" y="603136"/>
                  <a:pt x="9262383" y="603136"/>
                  <a:pt x="9273192" y="603136"/>
                </a:cubicBezTo>
                <a:cubicBezTo>
                  <a:pt x="9273192" y="603136"/>
                  <a:pt x="9273192" y="603136"/>
                  <a:pt x="9273192" y="607459"/>
                </a:cubicBezTo>
                <a:cubicBezTo>
                  <a:pt x="9273192" y="607459"/>
                  <a:pt x="9273192" y="607459"/>
                  <a:pt x="9292108" y="607459"/>
                </a:cubicBezTo>
                <a:cubicBezTo>
                  <a:pt x="9292108" y="607459"/>
                  <a:pt x="9292108" y="607459"/>
                  <a:pt x="9292108" y="646371"/>
                </a:cubicBezTo>
                <a:cubicBezTo>
                  <a:pt x="9292108" y="646371"/>
                  <a:pt x="9292108" y="646371"/>
                  <a:pt x="9302917" y="646371"/>
                </a:cubicBezTo>
                <a:cubicBezTo>
                  <a:pt x="9302917" y="646371"/>
                  <a:pt x="9302917" y="646371"/>
                  <a:pt x="9302917" y="659342"/>
                </a:cubicBezTo>
                <a:cubicBezTo>
                  <a:pt x="9302917" y="659342"/>
                  <a:pt x="9302917" y="659342"/>
                  <a:pt x="9324535" y="659342"/>
                </a:cubicBezTo>
                <a:cubicBezTo>
                  <a:pt x="9324535" y="659342"/>
                  <a:pt x="9324535" y="659342"/>
                  <a:pt x="9324535" y="663666"/>
                </a:cubicBezTo>
                <a:cubicBezTo>
                  <a:pt x="9324535" y="663666"/>
                  <a:pt x="9324535" y="663666"/>
                  <a:pt x="9332642" y="665827"/>
                </a:cubicBezTo>
                <a:cubicBezTo>
                  <a:pt x="9332642" y="665827"/>
                  <a:pt x="9332642" y="665827"/>
                  <a:pt x="9332642" y="687445"/>
                </a:cubicBezTo>
                <a:cubicBezTo>
                  <a:pt x="9332642" y="687445"/>
                  <a:pt x="9332642" y="687445"/>
                  <a:pt x="9356962" y="687445"/>
                </a:cubicBezTo>
                <a:cubicBezTo>
                  <a:pt x="9356962" y="687445"/>
                  <a:pt x="9356962" y="687445"/>
                  <a:pt x="9356962" y="696092"/>
                </a:cubicBezTo>
                <a:cubicBezTo>
                  <a:pt x="9356962" y="696092"/>
                  <a:pt x="9356962" y="696092"/>
                  <a:pt x="9370473" y="696092"/>
                </a:cubicBezTo>
                <a:cubicBezTo>
                  <a:pt x="9370473" y="696092"/>
                  <a:pt x="9370473" y="696092"/>
                  <a:pt x="9370473" y="713387"/>
                </a:cubicBezTo>
                <a:cubicBezTo>
                  <a:pt x="9370473" y="713387"/>
                  <a:pt x="9370473" y="713387"/>
                  <a:pt x="9375878" y="713387"/>
                </a:cubicBezTo>
                <a:cubicBezTo>
                  <a:pt x="9375878" y="713387"/>
                  <a:pt x="9375878" y="713387"/>
                  <a:pt x="9375878" y="698254"/>
                </a:cubicBezTo>
                <a:cubicBezTo>
                  <a:pt x="9375878" y="698254"/>
                  <a:pt x="9375878" y="698254"/>
                  <a:pt x="9386687" y="698254"/>
                </a:cubicBezTo>
                <a:cubicBezTo>
                  <a:pt x="9386687" y="698254"/>
                  <a:pt x="9386687" y="698254"/>
                  <a:pt x="9386687" y="711225"/>
                </a:cubicBezTo>
                <a:cubicBezTo>
                  <a:pt x="9386687" y="711225"/>
                  <a:pt x="9386687" y="711225"/>
                  <a:pt x="9394794" y="711225"/>
                </a:cubicBezTo>
                <a:cubicBezTo>
                  <a:pt x="9394794" y="711225"/>
                  <a:pt x="9394794" y="711225"/>
                  <a:pt x="9394794" y="706901"/>
                </a:cubicBezTo>
                <a:cubicBezTo>
                  <a:pt x="9394794" y="706901"/>
                  <a:pt x="9394794" y="706901"/>
                  <a:pt x="9459648" y="706901"/>
                </a:cubicBezTo>
                <a:cubicBezTo>
                  <a:pt x="9459648" y="706901"/>
                  <a:pt x="9459648" y="706901"/>
                  <a:pt x="9459648" y="717710"/>
                </a:cubicBezTo>
                <a:cubicBezTo>
                  <a:pt x="9459648" y="717710"/>
                  <a:pt x="9459648" y="717710"/>
                  <a:pt x="9467754" y="717710"/>
                </a:cubicBezTo>
                <a:cubicBezTo>
                  <a:pt x="9467754" y="717710"/>
                  <a:pt x="9467754" y="717710"/>
                  <a:pt x="9467754" y="735004"/>
                </a:cubicBezTo>
                <a:cubicBezTo>
                  <a:pt x="9467754" y="735004"/>
                  <a:pt x="9467754" y="735004"/>
                  <a:pt x="9489372" y="724195"/>
                </a:cubicBezTo>
                <a:cubicBezTo>
                  <a:pt x="9489372" y="724195"/>
                  <a:pt x="9489372" y="724195"/>
                  <a:pt x="9497479" y="683122"/>
                </a:cubicBezTo>
                <a:cubicBezTo>
                  <a:pt x="9497479" y="683122"/>
                  <a:pt x="9497479" y="683122"/>
                  <a:pt x="9505586" y="680960"/>
                </a:cubicBezTo>
                <a:cubicBezTo>
                  <a:pt x="9505586" y="680960"/>
                  <a:pt x="9505586" y="680960"/>
                  <a:pt x="9508288" y="611783"/>
                </a:cubicBezTo>
                <a:cubicBezTo>
                  <a:pt x="9508288" y="611783"/>
                  <a:pt x="9508288" y="611783"/>
                  <a:pt x="9510990" y="680960"/>
                </a:cubicBezTo>
                <a:cubicBezTo>
                  <a:pt x="9510990" y="680960"/>
                  <a:pt x="9510990" y="680960"/>
                  <a:pt x="9519097" y="683122"/>
                </a:cubicBezTo>
                <a:cubicBezTo>
                  <a:pt x="9519097" y="683122"/>
                  <a:pt x="9519097" y="683122"/>
                  <a:pt x="9519097" y="596651"/>
                </a:cubicBezTo>
                <a:cubicBezTo>
                  <a:pt x="9519097" y="596651"/>
                  <a:pt x="9519097" y="596651"/>
                  <a:pt x="9524502" y="596651"/>
                </a:cubicBezTo>
                <a:cubicBezTo>
                  <a:pt x="9524502" y="596651"/>
                  <a:pt x="9524502" y="596651"/>
                  <a:pt x="9524502" y="564224"/>
                </a:cubicBezTo>
                <a:cubicBezTo>
                  <a:pt x="9524502" y="564224"/>
                  <a:pt x="9524502" y="564224"/>
                  <a:pt x="9575845" y="564224"/>
                </a:cubicBezTo>
                <a:cubicBezTo>
                  <a:pt x="9575845" y="564224"/>
                  <a:pt x="9575845" y="564224"/>
                  <a:pt x="9575845" y="596651"/>
                </a:cubicBezTo>
                <a:cubicBezTo>
                  <a:pt x="9575845" y="596651"/>
                  <a:pt x="9575845" y="596651"/>
                  <a:pt x="9583952" y="596651"/>
                </a:cubicBezTo>
                <a:cubicBezTo>
                  <a:pt x="9583952" y="596651"/>
                  <a:pt x="9583952" y="596651"/>
                  <a:pt x="9583952" y="514503"/>
                </a:cubicBezTo>
                <a:cubicBezTo>
                  <a:pt x="9583952" y="514503"/>
                  <a:pt x="9583952" y="514503"/>
                  <a:pt x="9602867" y="514503"/>
                </a:cubicBezTo>
                <a:cubicBezTo>
                  <a:pt x="9602867" y="514503"/>
                  <a:pt x="9602867" y="514503"/>
                  <a:pt x="9602867" y="499370"/>
                </a:cubicBezTo>
                <a:cubicBezTo>
                  <a:pt x="9602867" y="499370"/>
                  <a:pt x="9602867" y="499370"/>
                  <a:pt x="9632592" y="499370"/>
                </a:cubicBezTo>
                <a:cubicBezTo>
                  <a:pt x="9632592" y="499370"/>
                  <a:pt x="9632592" y="499370"/>
                  <a:pt x="9632592" y="490723"/>
                </a:cubicBezTo>
                <a:cubicBezTo>
                  <a:pt x="9632592" y="490723"/>
                  <a:pt x="9632592" y="490723"/>
                  <a:pt x="9651508" y="490723"/>
                </a:cubicBezTo>
                <a:cubicBezTo>
                  <a:pt x="9651508" y="490723"/>
                  <a:pt x="9651508" y="490723"/>
                  <a:pt x="9651508" y="499370"/>
                </a:cubicBezTo>
                <a:cubicBezTo>
                  <a:pt x="9651508" y="499370"/>
                  <a:pt x="9651508" y="499370"/>
                  <a:pt x="9659614" y="499370"/>
                </a:cubicBezTo>
                <a:cubicBezTo>
                  <a:pt x="9659614" y="499370"/>
                  <a:pt x="9659614" y="499370"/>
                  <a:pt x="9659614" y="495047"/>
                </a:cubicBezTo>
                <a:cubicBezTo>
                  <a:pt x="9659614" y="495047"/>
                  <a:pt x="9659614" y="495047"/>
                  <a:pt x="9673126" y="495047"/>
                </a:cubicBezTo>
                <a:cubicBezTo>
                  <a:pt x="9673126" y="495047"/>
                  <a:pt x="9673126" y="495047"/>
                  <a:pt x="9673126" y="499370"/>
                </a:cubicBezTo>
                <a:cubicBezTo>
                  <a:pt x="9673126" y="499370"/>
                  <a:pt x="9673126" y="499370"/>
                  <a:pt x="9678530" y="499370"/>
                </a:cubicBezTo>
                <a:cubicBezTo>
                  <a:pt x="9678530" y="499370"/>
                  <a:pt x="9678530" y="499370"/>
                  <a:pt x="9678530" y="490723"/>
                </a:cubicBezTo>
                <a:cubicBezTo>
                  <a:pt x="9678530" y="490723"/>
                  <a:pt x="9678530" y="490723"/>
                  <a:pt x="9702851" y="490723"/>
                </a:cubicBezTo>
                <a:cubicBezTo>
                  <a:pt x="9702851" y="490723"/>
                  <a:pt x="9702851" y="490723"/>
                  <a:pt x="9702851" y="499370"/>
                </a:cubicBezTo>
                <a:cubicBezTo>
                  <a:pt x="9702851" y="499370"/>
                  <a:pt x="9702851" y="499370"/>
                  <a:pt x="9743384" y="499370"/>
                </a:cubicBezTo>
                <a:cubicBezTo>
                  <a:pt x="9743384" y="499370"/>
                  <a:pt x="9743384" y="499370"/>
                  <a:pt x="9743384" y="512341"/>
                </a:cubicBezTo>
                <a:cubicBezTo>
                  <a:pt x="9743384" y="512341"/>
                  <a:pt x="9743384" y="512341"/>
                  <a:pt x="9778514" y="512341"/>
                </a:cubicBezTo>
                <a:cubicBezTo>
                  <a:pt x="9778514" y="512341"/>
                  <a:pt x="9778514" y="512341"/>
                  <a:pt x="9778514" y="542606"/>
                </a:cubicBezTo>
                <a:cubicBezTo>
                  <a:pt x="9778514" y="542606"/>
                  <a:pt x="9778514" y="542606"/>
                  <a:pt x="9786620" y="542606"/>
                </a:cubicBezTo>
                <a:cubicBezTo>
                  <a:pt x="9786620" y="542606"/>
                  <a:pt x="9786620" y="542606"/>
                  <a:pt x="9786620" y="551253"/>
                </a:cubicBezTo>
                <a:cubicBezTo>
                  <a:pt x="9786620" y="551253"/>
                  <a:pt x="9786620" y="551253"/>
                  <a:pt x="9792025" y="551253"/>
                </a:cubicBezTo>
                <a:cubicBezTo>
                  <a:pt x="9792025" y="551253"/>
                  <a:pt x="9792025" y="551253"/>
                  <a:pt x="9792025" y="581518"/>
                </a:cubicBezTo>
                <a:cubicBezTo>
                  <a:pt x="9792025" y="581518"/>
                  <a:pt x="9792025" y="581518"/>
                  <a:pt x="9800132" y="581518"/>
                </a:cubicBezTo>
                <a:cubicBezTo>
                  <a:pt x="9800132" y="581518"/>
                  <a:pt x="9800132" y="581518"/>
                  <a:pt x="9800132" y="588003"/>
                </a:cubicBezTo>
                <a:cubicBezTo>
                  <a:pt x="9800132" y="588003"/>
                  <a:pt x="9800132" y="588003"/>
                  <a:pt x="9810941" y="588003"/>
                </a:cubicBezTo>
                <a:cubicBezTo>
                  <a:pt x="9810941" y="588003"/>
                  <a:pt x="9810941" y="588003"/>
                  <a:pt x="9810941" y="618268"/>
                </a:cubicBezTo>
                <a:cubicBezTo>
                  <a:pt x="9810941" y="618268"/>
                  <a:pt x="9810941" y="618268"/>
                  <a:pt x="9832559" y="618268"/>
                </a:cubicBezTo>
                <a:cubicBezTo>
                  <a:pt x="9832559" y="618268"/>
                  <a:pt x="9832559" y="618268"/>
                  <a:pt x="9832559" y="642048"/>
                </a:cubicBezTo>
                <a:cubicBezTo>
                  <a:pt x="9832559" y="642048"/>
                  <a:pt x="9832559" y="642048"/>
                  <a:pt x="9835261" y="642048"/>
                </a:cubicBezTo>
                <a:cubicBezTo>
                  <a:pt x="9835261" y="642048"/>
                  <a:pt x="9835261" y="642048"/>
                  <a:pt x="9835261" y="655019"/>
                </a:cubicBezTo>
                <a:cubicBezTo>
                  <a:pt x="9835261" y="655019"/>
                  <a:pt x="9835261" y="655019"/>
                  <a:pt x="9843368" y="655019"/>
                </a:cubicBezTo>
                <a:cubicBezTo>
                  <a:pt x="9843368" y="655019"/>
                  <a:pt x="9843368" y="655019"/>
                  <a:pt x="9843368" y="678798"/>
                </a:cubicBezTo>
                <a:cubicBezTo>
                  <a:pt x="9843368" y="678798"/>
                  <a:pt x="9843368" y="678798"/>
                  <a:pt x="9856879" y="678798"/>
                </a:cubicBezTo>
                <a:cubicBezTo>
                  <a:pt x="9856879" y="678798"/>
                  <a:pt x="9856879" y="678798"/>
                  <a:pt x="9856879" y="680960"/>
                </a:cubicBezTo>
                <a:cubicBezTo>
                  <a:pt x="9856879" y="680960"/>
                  <a:pt x="9856879" y="680960"/>
                  <a:pt x="9859582" y="680960"/>
                </a:cubicBezTo>
                <a:cubicBezTo>
                  <a:pt x="9859582" y="680960"/>
                  <a:pt x="9859582" y="680960"/>
                  <a:pt x="9859582" y="696092"/>
                </a:cubicBezTo>
                <a:cubicBezTo>
                  <a:pt x="9859582" y="696092"/>
                  <a:pt x="9859582" y="696092"/>
                  <a:pt x="9875795" y="680960"/>
                </a:cubicBezTo>
                <a:cubicBezTo>
                  <a:pt x="9875795" y="680960"/>
                  <a:pt x="9875795" y="680960"/>
                  <a:pt x="9913627" y="680960"/>
                </a:cubicBezTo>
                <a:cubicBezTo>
                  <a:pt x="9913627" y="680960"/>
                  <a:pt x="9913627" y="680960"/>
                  <a:pt x="9913627" y="767431"/>
                </a:cubicBezTo>
                <a:cubicBezTo>
                  <a:pt x="9913627" y="767431"/>
                  <a:pt x="9913627" y="767431"/>
                  <a:pt x="9921734" y="767431"/>
                </a:cubicBezTo>
                <a:cubicBezTo>
                  <a:pt x="9921734" y="767431"/>
                  <a:pt x="9921734" y="767431"/>
                  <a:pt x="9929840" y="756622"/>
                </a:cubicBezTo>
                <a:cubicBezTo>
                  <a:pt x="9929840" y="756622"/>
                  <a:pt x="9929840" y="756622"/>
                  <a:pt x="9929840" y="771755"/>
                </a:cubicBezTo>
                <a:cubicBezTo>
                  <a:pt x="9929840" y="771755"/>
                  <a:pt x="9929840" y="771755"/>
                  <a:pt x="9935245" y="771755"/>
                </a:cubicBezTo>
                <a:cubicBezTo>
                  <a:pt x="9935245" y="771755"/>
                  <a:pt x="9935245" y="771755"/>
                  <a:pt x="9935245" y="726357"/>
                </a:cubicBezTo>
                <a:cubicBezTo>
                  <a:pt x="9935245" y="726357"/>
                  <a:pt x="9935245" y="726357"/>
                  <a:pt x="9943352" y="726357"/>
                </a:cubicBezTo>
                <a:cubicBezTo>
                  <a:pt x="9943352" y="726357"/>
                  <a:pt x="9943352" y="726357"/>
                  <a:pt x="9943352" y="661504"/>
                </a:cubicBezTo>
                <a:cubicBezTo>
                  <a:pt x="9943352" y="661504"/>
                  <a:pt x="9943352" y="661504"/>
                  <a:pt x="9954160" y="661504"/>
                </a:cubicBezTo>
                <a:cubicBezTo>
                  <a:pt x="9954160" y="661504"/>
                  <a:pt x="9954160" y="661504"/>
                  <a:pt x="9970374" y="618268"/>
                </a:cubicBezTo>
                <a:cubicBezTo>
                  <a:pt x="9970374" y="618268"/>
                  <a:pt x="9970374" y="618268"/>
                  <a:pt x="9983885" y="618268"/>
                </a:cubicBezTo>
                <a:cubicBezTo>
                  <a:pt x="9983885" y="618268"/>
                  <a:pt x="9983885" y="618268"/>
                  <a:pt x="9997396" y="661504"/>
                </a:cubicBezTo>
                <a:cubicBezTo>
                  <a:pt x="9997396" y="661504"/>
                  <a:pt x="9997396" y="661504"/>
                  <a:pt x="10008206" y="661504"/>
                </a:cubicBezTo>
                <a:cubicBezTo>
                  <a:pt x="10008206" y="661504"/>
                  <a:pt x="10008206" y="661504"/>
                  <a:pt x="10008206" y="700416"/>
                </a:cubicBezTo>
                <a:cubicBezTo>
                  <a:pt x="10008206" y="700416"/>
                  <a:pt x="10008206" y="700416"/>
                  <a:pt x="10027121" y="700416"/>
                </a:cubicBezTo>
                <a:cubicBezTo>
                  <a:pt x="10027121" y="700416"/>
                  <a:pt x="10027121" y="700416"/>
                  <a:pt x="10027121" y="717710"/>
                </a:cubicBezTo>
                <a:cubicBezTo>
                  <a:pt x="10027121" y="717710"/>
                  <a:pt x="10027121" y="717710"/>
                  <a:pt x="10032526" y="717710"/>
                </a:cubicBezTo>
                <a:cubicBezTo>
                  <a:pt x="10032526" y="717710"/>
                  <a:pt x="10032526" y="717710"/>
                  <a:pt x="10032526" y="700416"/>
                </a:cubicBezTo>
                <a:cubicBezTo>
                  <a:pt x="10032526" y="700416"/>
                  <a:pt x="10032526" y="700416"/>
                  <a:pt x="10048740" y="700416"/>
                </a:cubicBezTo>
                <a:cubicBezTo>
                  <a:pt x="10048740" y="700416"/>
                  <a:pt x="10048740" y="700416"/>
                  <a:pt x="10048740" y="713387"/>
                </a:cubicBezTo>
                <a:cubicBezTo>
                  <a:pt x="10048740" y="713387"/>
                  <a:pt x="10048740" y="713387"/>
                  <a:pt x="10089273" y="713387"/>
                </a:cubicBezTo>
                <a:cubicBezTo>
                  <a:pt x="10089273" y="713387"/>
                  <a:pt x="10089273" y="713387"/>
                  <a:pt x="10089273" y="676636"/>
                </a:cubicBezTo>
                <a:cubicBezTo>
                  <a:pt x="10089273" y="676636"/>
                  <a:pt x="10089273" y="676636"/>
                  <a:pt x="10102784" y="676636"/>
                </a:cubicBezTo>
                <a:cubicBezTo>
                  <a:pt x="10102784" y="676636"/>
                  <a:pt x="10102784" y="676636"/>
                  <a:pt x="10102784" y="698254"/>
                </a:cubicBezTo>
                <a:cubicBezTo>
                  <a:pt x="10102784" y="698254"/>
                  <a:pt x="10102784" y="698254"/>
                  <a:pt x="10105487" y="698254"/>
                </a:cubicBezTo>
                <a:cubicBezTo>
                  <a:pt x="10105487" y="698254"/>
                  <a:pt x="10105487" y="698254"/>
                  <a:pt x="10105487" y="665827"/>
                </a:cubicBezTo>
                <a:cubicBezTo>
                  <a:pt x="10105487" y="665827"/>
                  <a:pt x="10105487" y="665827"/>
                  <a:pt x="10135212" y="665827"/>
                </a:cubicBezTo>
                <a:cubicBezTo>
                  <a:pt x="10135212" y="665827"/>
                  <a:pt x="10135212" y="665827"/>
                  <a:pt x="10135212" y="652857"/>
                </a:cubicBezTo>
                <a:cubicBezTo>
                  <a:pt x="10135212" y="652857"/>
                  <a:pt x="10135212" y="652857"/>
                  <a:pt x="10143318" y="652857"/>
                </a:cubicBezTo>
                <a:cubicBezTo>
                  <a:pt x="10143318" y="652857"/>
                  <a:pt x="10143318" y="652857"/>
                  <a:pt x="10143318" y="637724"/>
                </a:cubicBezTo>
                <a:cubicBezTo>
                  <a:pt x="10143318" y="637724"/>
                  <a:pt x="10143318" y="637724"/>
                  <a:pt x="10148723" y="637724"/>
                </a:cubicBezTo>
                <a:cubicBezTo>
                  <a:pt x="10148723" y="637724"/>
                  <a:pt x="10148723" y="637724"/>
                  <a:pt x="10148723" y="644210"/>
                </a:cubicBezTo>
                <a:cubicBezTo>
                  <a:pt x="10148723" y="644210"/>
                  <a:pt x="10148723" y="644210"/>
                  <a:pt x="10173043" y="644210"/>
                </a:cubicBezTo>
                <a:cubicBezTo>
                  <a:pt x="10173043" y="644210"/>
                  <a:pt x="10173043" y="644210"/>
                  <a:pt x="10173043" y="637724"/>
                </a:cubicBezTo>
                <a:cubicBezTo>
                  <a:pt x="10173043" y="637724"/>
                  <a:pt x="10173043" y="637724"/>
                  <a:pt x="10181150" y="637724"/>
                </a:cubicBezTo>
                <a:cubicBezTo>
                  <a:pt x="10181150" y="637724"/>
                  <a:pt x="10181150" y="637724"/>
                  <a:pt x="10181150" y="648533"/>
                </a:cubicBezTo>
                <a:cubicBezTo>
                  <a:pt x="10181150" y="648533"/>
                  <a:pt x="10181150" y="648533"/>
                  <a:pt x="10232493" y="648533"/>
                </a:cubicBezTo>
                <a:cubicBezTo>
                  <a:pt x="10232493" y="648533"/>
                  <a:pt x="10232493" y="648533"/>
                  <a:pt x="10232493" y="786887"/>
                </a:cubicBezTo>
                <a:cubicBezTo>
                  <a:pt x="10232493" y="786887"/>
                  <a:pt x="10232493" y="786887"/>
                  <a:pt x="10248706" y="786887"/>
                </a:cubicBezTo>
                <a:cubicBezTo>
                  <a:pt x="10248706" y="782563"/>
                  <a:pt x="10248706" y="778240"/>
                  <a:pt x="10248706" y="773916"/>
                </a:cubicBezTo>
                <a:cubicBezTo>
                  <a:pt x="10251409" y="773916"/>
                  <a:pt x="10251409" y="773916"/>
                  <a:pt x="10254111" y="773916"/>
                </a:cubicBezTo>
                <a:cubicBezTo>
                  <a:pt x="10254111" y="778240"/>
                  <a:pt x="10254111" y="782563"/>
                  <a:pt x="10254111" y="786887"/>
                </a:cubicBezTo>
                <a:cubicBezTo>
                  <a:pt x="10267622" y="786887"/>
                  <a:pt x="10281133" y="786887"/>
                  <a:pt x="10294645" y="786887"/>
                </a:cubicBezTo>
                <a:cubicBezTo>
                  <a:pt x="10294645" y="776078"/>
                  <a:pt x="10294645" y="767431"/>
                  <a:pt x="10294645" y="756622"/>
                </a:cubicBezTo>
                <a:cubicBezTo>
                  <a:pt x="10300049" y="756622"/>
                  <a:pt x="10305454" y="756622"/>
                  <a:pt x="10310858" y="756622"/>
                </a:cubicBezTo>
                <a:cubicBezTo>
                  <a:pt x="10310858" y="756622"/>
                  <a:pt x="10313560" y="754460"/>
                  <a:pt x="10313560" y="754460"/>
                </a:cubicBezTo>
                <a:cubicBezTo>
                  <a:pt x="10318965" y="754460"/>
                  <a:pt x="10324370" y="754460"/>
                  <a:pt x="10327072" y="754460"/>
                </a:cubicBezTo>
                <a:cubicBezTo>
                  <a:pt x="10329774" y="754460"/>
                  <a:pt x="10329774" y="756622"/>
                  <a:pt x="10332476" y="756622"/>
                </a:cubicBezTo>
                <a:cubicBezTo>
                  <a:pt x="10335178" y="756622"/>
                  <a:pt x="10340583" y="756622"/>
                  <a:pt x="10345988" y="756622"/>
                </a:cubicBezTo>
                <a:cubicBezTo>
                  <a:pt x="10345988" y="767431"/>
                  <a:pt x="10345988" y="778240"/>
                  <a:pt x="10345988" y="786887"/>
                </a:cubicBezTo>
                <a:cubicBezTo>
                  <a:pt x="10348690" y="786887"/>
                  <a:pt x="10351392" y="786887"/>
                  <a:pt x="10356796" y="786887"/>
                </a:cubicBezTo>
                <a:cubicBezTo>
                  <a:pt x="10356796" y="793372"/>
                  <a:pt x="10356796" y="799858"/>
                  <a:pt x="10356796" y="804181"/>
                </a:cubicBezTo>
                <a:cubicBezTo>
                  <a:pt x="10364903" y="806343"/>
                  <a:pt x="10375712" y="806343"/>
                  <a:pt x="10386521" y="806343"/>
                </a:cubicBezTo>
                <a:cubicBezTo>
                  <a:pt x="10386521" y="799858"/>
                  <a:pt x="10386521" y="795534"/>
                  <a:pt x="10386521" y="789049"/>
                </a:cubicBezTo>
                <a:cubicBezTo>
                  <a:pt x="10418948" y="789049"/>
                  <a:pt x="10454078" y="789049"/>
                  <a:pt x="10489207" y="789049"/>
                </a:cubicBezTo>
                <a:cubicBezTo>
                  <a:pt x="10489207" y="795534"/>
                  <a:pt x="10489207" y="799858"/>
                  <a:pt x="10489207" y="806343"/>
                </a:cubicBezTo>
                <a:cubicBezTo>
                  <a:pt x="10491909" y="806343"/>
                  <a:pt x="10497314" y="806343"/>
                  <a:pt x="10502718" y="806343"/>
                </a:cubicBezTo>
                <a:cubicBezTo>
                  <a:pt x="10502718" y="808505"/>
                  <a:pt x="10502718" y="808505"/>
                  <a:pt x="10502718" y="810667"/>
                </a:cubicBezTo>
                <a:cubicBezTo>
                  <a:pt x="10500016" y="810667"/>
                  <a:pt x="10497314" y="810667"/>
                  <a:pt x="10494612" y="810667"/>
                </a:cubicBezTo>
                <a:lnTo>
                  <a:pt x="10494612" y="814322"/>
                </a:lnTo>
                <a:lnTo>
                  <a:pt x="10564926" y="814322"/>
                </a:lnTo>
                <a:lnTo>
                  <a:pt x="10567572" y="782563"/>
                </a:lnTo>
                <a:cubicBezTo>
                  <a:pt x="10570275" y="782563"/>
                  <a:pt x="10572977" y="782563"/>
                  <a:pt x="10575679" y="782563"/>
                </a:cubicBezTo>
                <a:lnTo>
                  <a:pt x="10578015" y="814322"/>
                </a:lnTo>
                <a:lnTo>
                  <a:pt x="10589557" y="814322"/>
                </a:lnTo>
                <a:lnTo>
                  <a:pt x="10591893" y="782563"/>
                </a:lnTo>
                <a:cubicBezTo>
                  <a:pt x="10594595" y="782563"/>
                  <a:pt x="10597297" y="782563"/>
                  <a:pt x="10600000" y="782563"/>
                </a:cubicBezTo>
                <a:lnTo>
                  <a:pt x="10602335" y="814322"/>
                </a:lnTo>
                <a:lnTo>
                  <a:pt x="10672960" y="814322"/>
                </a:lnTo>
                <a:lnTo>
                  <a:pt x="10672960" y="808505"/>
                </a:lnTo>
                <a:cubicBezTo>
                  <a:pt x="10678365" y="808505"/>
                  <a:pt x="10683770" y="808505"/>
                  <a:pt x="10689174" y="808505"/>
                </a:cubicBezTo>
                <a:lnTo>
                  <a:pt x="10689174" y="814322"/>
                </a:lnTo>
                <a:lnTo>
                  <a:pt x="10713494" y="814322"/>
                </a:lnTo>
                <a:lnTo>
                  <a:pt x="10713494" y="810667"/>
                </a:lnTo>
                <a:cubicBezTo>
                  <a:pt x="10716196" y="810667"/>
                  <a:pt x="10718899" y="810667"/>
                  <a:pt x="10721601" y="810667"/>
                </a:cubicBezTo>
                <a:lnTo>
                  <a:pt x="10721601" y="814322"/>
                </a:lnTo>
                <a:lnTo>
                  <a:pt x="10729708" y="814322"/>
                </a:lnTo>
                <a:lnTo>
                  <a:pt x="10729708" y="806343"/>
                </a:lnTo>
                <a:cubicBezTo>
                  <a:pt x="10732410" y="806343"/>
                  <a:pt x="10737814" y="806343"/>
                  <a:pt x="10740517" y="806343"/>
                </a:cubicBezTo>
                <a:cubicBezTo>
                  <a:pt x="10740517" y="804181"/>
                  <a:pt x="10740517" y="802019"/>
                  <a:pt x="10740517" y="799858"/>
                </a:cubicBezTo>
                <a:cubicBezTo>
                  <a:pt x="10743219" y="799858"/>
                  <a:pt x="10748624" y="799858"/>
                  <a:pt x="10751326" y="799858"/>
                </a:cubicBezTo>
                <a:cubicBezTo>
                  <a:pt x="10751326" y="802019"/>
                  <a:pt x="10751326" y="804181"/>
                  <a:pt x="10751326" y="806343"/>
                </a:cubicBezTo>
                <a:cubicBezTo>
                  <a:pt x="10799966" y="806343"/>
                  <a:pt x="10848607" y="806343"/>
                  <a:pt x="10897248" y="806343"/>
                </a:cubicBezTo>
                <a:cubicBezTo>
                  <a:pt x="10897248" y="808505"/>
                  <a:pt x="10897248" y="808505"/>
                  <a:pt x="10897248" y="810667"/>
                </a:cubicBezTo>
                <a:cubicBezTo>
                  <a:pt x="10902652" y="810667"/>
                  <a:pt x="10908057" y="810667"/>
                  <a:pt x="10913461" y="810667"/>
                </a:cubicBezTo>
                <a:cubicBezTo>
                  <a:pt x="10913461" y="808505"/>
                  <a:pt x="10913461" y="808505"/>
                  <a:pt x="10913461" y="806343"/>
                </a:cubicBezTo>
                <a:cubicBezTo>
                  <a:pt x="10918866" y="806343"/>
                  <a:pt x="10926972" y="806343"/>
                  <a:pt x="10935079" y="806343"/>
                </a:cubicBezTo>
                <a:cubicBezTo>
                  <a:pt x="10935079" y="808505"/>
                  <a:pt x="10935079" y="810667"/>
                  <a:pt x="10935079" y="812828"/>
                </a:cubicBezTo>
                <a:cubicBezTo>
                  <a:pt x="10940484" y="812828"/>
                  <a:pt x="10948590" y="812828"/>
                  <a:pt x="10953995" y="812828"/>
                </a:cubicBezTo>
                <a:lnTo>
                  <a:pt x="10953995" y="814322"/>
                </a:lnTo>
                <a:lnTo>
                  <a:pt x="10997231" y="814322"/>
                </a:lnTo>
                <a:lnTo>
                  <a:pt x="10997231" y="797696"/>
                </a:lnTo>
                <a:cubicBezTo>
                  <a:pt x="10999933" y="797696"/>
                  <a:pt x="11002636" y="797696"/>
                  <a:pt x="11005338" y="797696"/>
                </a:cubicBezTo>
                <a:lnTo>
                  <a:pt x="11005338" y="814322"/>
                </a:lnTo>
                <a:lnTo>
                  <a:pt x="11013445" y="814322"/>
                </a:lnTo>
                <a:lnTo>
                  <a:pt x="11013445" y="810667"/>
                </a:lnTo>
                <a:cubicBezTo>
                  <a:pt x="11029658" y="810667"/>
                  <a:pt x="11048574" y="810667"/>
                  <a:pt x="11064788" y="810667"/>
                </a:cubicBezTo>
                <a:lnTo>
                  <a:pt x="11064788" y="814322"/>
                </a:lnTo>
                <a:lnTo>
                  <a:pt x="11079413" y="814322"/>
                </a:lnTo>
                <a:lnTo>
                  <a:pt x="11099917" y="404252"/>
                </a:lnTo>
                <a:cubicBezTo>
                  <a:pt x="11086406" y="404252"/>
                  <a:pt x="11053978" y="391282"/>
                  <a:pt x="11083703" y="382634"/>
                </a:cubicBezTo>
                <a:cubicBezTo>
                  <a:pt x="11081001" y="380473"/>
                  <a:pt x="11078299" y="378311"/>
                  <a:pt x="11075596" y="378311"/>
                </a:cubicBezTo>
                <a:cubicBezTo>
                  <a:pt x="11075596" y="365340"/>
                  <a:pt x="11072894" y="363178"/>
                  <a:pt x="11086406" y="354531"/>
                </a:cubicBezTo>
                <a:cubicBezTo>
                  <a:pt x="11086406" y="350208"/>
                  <a:pt x="11086406" y="343722"/>
                  <a:pt x="11086406" y="337237"/>
                </a:cubicBezTo>
                <a:cubicBezTo>
                  <a:pt x="11091810" y="337237"/>
                  <a:pt x="11097214" y="337237"/>
                  <a:pt x="11105321" y="337237"/>
                </a:cubicBezTo>
                <a:cubicBezTo>
                  <a:pt x="11105321" y="328590"/>
                  <a:pt x="11105321" y="322105"/>
                  <a:pt x="11105321" y="315619"/>
                </a:cubicBezTo>
                <a:cubicBezTo>
                  <a:pt x="11105321" y="313458"/>
                  <a:pt x="11108024" y="313458"/>
                  <a:pt x="11108024" y="311296"/>
                </a:cubicBezTo>
                <a:cubicBezTo>
                  <a:pt x="11108024" y="285354"/>
                  <a:pt x="11108024" y="259413"/>
                  <a:pt x="11108024" y="233472"/>
                </a:cubicBezTo>
                <a:cubicBezTo>
                  <a:pt x="11108024" y="231310"/>
                  <a:pt x="11105321" y="229148"/>
                  <a:pt x="11105321" y="226986"/>
                </a:cubicBezTo>
                <a:cubicBezTo>
                  <a:pt x="11108024" y="224825"/>
                  <a:pt x="11110726" y="222663"/>
                  <a:pt x="11113428" y="220501"/>
                </a:cubicBezTo>
                <a:cubicBezTo>
                  <a:pt x="11113428" y="201045"/>
                  <a:pt x="11113428" y="181589"/>
                  <a:pt x="11113428" y="162133"/>
                </a:cubicBezTo>
                <a:cubicBezTo>
                  <a:pt x="11113428" y="159971"/>
                  <a:pt x="11113428" y="159971"/>
                  <a:pt x="11116130" y="157810"/>
                </a:cubicBezTo>
                <a:cubicBezTo>
                  <a:pt x="11116130" y="140515"/>
                  <a:pt x="11116130" y="121059"/>
                  <a:pt x="11116130" y="101603"/>
                </a:cubicBezTo>
                <a:cubicBezTo>
                  <a:pt x="11116130" y="101603"/>
                  <a:pt x="11116130" y="99442"/>
                  <a:pt x="11118833" y="99442"/>
                </a:cubicBezTo>
                <a:cubicBezTo>
                  <a:pt x="11118833" y="92956"/>
                  <a:pt x="11118833" y="88633"/>
                  <a:pt x="11118833" y="82147"/>
                </a:cubicBezTo>
                <a:cubicBezTo>
                  <a:pt x="11118833" y="82147"/>
                  <a:pt x="11118833" y="79986"/>
                  <a:pt x="11121535" y="79986"/>
                </a:cubicBezTo>
                <a:cubicBezTo>
                  <a:pt x="11124237" y="79986"/>
                  <a:pt x="11124237" y="82147"/>
                  <a:pt x="11124237" y="82147"/>
                </a:cubicBezTo>
                <a:cubicBezTo>
                  <a:pt x="11124237" y="88633"/>
                  <a:pt x="11124237" y="92956"/>
                  <a:pt x="11124237" y="99442"/>
                </a:cubicBezTo>
                <a:cubicBezTo>
                  <a:pt x="11124237" y="99442"/>
                  <a:pt x="11126939" y="101603"/>
                  <a:pt x="11126939" y="101603"/>
                </a:cubicBezTo>
                <a:cubicBezTo>
                  <a:pt x="11126939" y="121059"/>
                  <a:pt x="11126939" y="140515"/>
                  <a:pt x="11126939" y="157810"/>
                </a:cubicBezTo>
                <a:cubicBezTo>
                  <a:pt x="11126939" y="159971"/>
                  <a:pt x="11129642" y="162133"/>
                  <a:pt x="11129642" y="162133"/>
                </a:cubicBezTo>
                <a:cubicBezTo>
                  <a:pt x="11129642" y="181589"/>
                  <a:pt x="11129642" y="201045"/>
                  <a:pt x="11129642" y="220501"/>
                </a:cubicBezTo>
                <a:cubicBezTo>
                  <a:pt x="11132344" y="222663"/>
                  <a:pt x="11135046" y="224825"/>
                  <a:pt x="11137748" y="226986"/>
                </a:cubicBezTo>
                <a:cubicBezTo>
                  <a:pt x="11137748" y="229148"/>
                  <a:pt x="11135046" y="231310"/>
                  <a:pt x="11135046" y="233472"/>
                </a:cubicBezTo>
                <a:cubicBezTo>
                  <a:pt x="11135046" y="259413"/>
                  <a:pt x="11135046" y="285354"/>
                  <a:pt x="11135046" y="311296"/>
                </a:cubicBezTo>
                <a:cubicBezTo>
                  <a:pt x="11135046" y="313458"/>
                  <a:pt x="11137748" y="313458"/>
                  <a:pt x="11137748" y="315619"/>
                </a:cubicBezTo>
                <a:cubicBezTo>
                  <a:pt x="11137748" y="322105"/>
                  <a:pt x="11137748" y="328590"/>
                  <a:pt x="11137748" y="337237"/>
                </a:cubicBezTo>
                <a:cubicBezTo>
                  <a:pt x="11143153" y="337237"/>
                  <a:pt x="11151260" y="337237"/>
                  <a:pt x="11156664" y="337237"/>
                </a:cubicBezTo>
                <a:cubicBezTo>
                  <a:pt x="11156664" y="343722"/>
                  <a:pt x="11156664" y="350208"/>
                  <a:pt x="11156664" y="354531"/>
                </a:cubicBezTo>
                <a:cubicBezTo>
                  <a:pt x="11167473" y="363178"/>
                  <a:pt x="11167473" y="363178"/>
                  <a:pt x="11167473" y="378311"/>
                </a:cubicBezTo>
                <a:cubicBezTo>
                  <a:pt x="11164771" y="378311"/>
                  <a:pt x="11162069" y="380473"/>
                  <a:pt x="11159366" y="382634"/>
                </a:cubicBezTo>
                <a:cubicBezTo>
                  <a:pt x="11186389" y="393443"/>
                  <a:pt x="11153962" y="402090"/>
                  <a:pt x="11143153" y="404252"/>
                </a:cubicBezTo>
                <a:cubicBezTo>
                  <a:pt x="11145855" y="488562"/>
                  <a:pt x="11151260" y="572871"/>
                  <a:pt x="11153962" y="657180"/>
                </a:cubicBezTo>
                <a:cubicBezTo>
                  <a:pt x="11183687" y="657180"/>
                  <a:pt x="11213412" y="657180"/>
                  <a:pt x="11240434" y="657180"/>
                </a:cubicBezTo>
                <a:cubicBezTo>
                  <a:pt x="11240434" y="683122"/>
                  <a:pt x="11240434" y="709063"/>
                  <a:pt x="11240434" y="732843"/>
                </a:cubicBezTo>
                <a:cubicBezTo>
                  <a:pt x="11245839" y="732843"/>
                  <a:pt x="11248541" y="732843"/>
                  <a:pt x="11251243" y="732843"/>
                </a:cubicBezTo>
                <a:cubicBezTo>
                  <a:pt x="11251243" y="730681"/>
                  <a:pt x="11253945" y="728519"/>
                  <a:pt x="11253945" y="726357"/>
                </a:cubicBezTo>
                <a:cubicBezTo>
                  <a:pt x="11256648" y="726357"/>
                  <a:pt x="11259350" y="726357"/>
                  <a:pt x="11262052" y="726357"/>
                </a:cubicBezTo>
                <a:cubicBezTo>
                  <a:pt x="11262052" y="728519"/>
                  <a:pt x="11262052" y="730681"/>
                  <a:pt x="11264754" y="735004"/>
                </a:cubicBezTo>
                <a:cubicBezTo>
                  <a:pt x="11270159" y="735004"/>
                  <a:pt x="11275563" y="735004"/>
                  <a:pt x="11280968" y="735004"/>
                </a:cubicBezTo>
                <a:cubicBezTo>
                  <a:pt x="11280968" y="732843"/>
                  <a:pt x="11280968" y="730681"/>
                  <a:pt x="11280968" y="728519"/>
                </a:cubicBezTo>
                <a:cubicBezTo>
                  <a:pt x="11291777" y="728519"/>
                  <a:pt x="11299884" y="728519"/>
                  <a:pt x="11310693" y="728519"/>
                </a:cubicBezTo>
                <a:cubicBezTo>
                  <a:pt x="11310693" y="730681"/>
                  <a:pt x="11310693" y="732843"/>
                  <a:pt x="11310693" y="735004"/>
                </a:cubicBezTo>
                <a:cubicBezTo>
                  <a:pt x="11318800" y="735004"/>
                  <a:pt x="11329608" y="735004"/>
                  <a:pt x="11337715" y="735004"/>
                </a:cubicBezTo>
                <a:cubicBezTo>
                  <a:pt x="11337715" y="750137"/>
                  <a:pt x="11337715" y="765269"/>
                  <a:pt x="11337715" y="780402"/>
                </a:cubicBezTo>
                <a:cubicBezTo>
                  <a:pt x="11343120" y="780402"/>
                  <a:pt x="11351227" y="780402"/>
                  <a:pt x="11356631" y="780402"/>
                </a:cubicBezTo>
                <a:cubicBezTo>
                  <a:pt x="11356631" y="776078"/>
                  <a:pt x="11356631" y="771755"/>
                  <a:pt x="11356631" y="767431"/>
                </a:cubicBezTo>
                <a:cubicBezTo>
                  <a:pt x="11364738" y="767431"/>
                  <a:pt x="11372845" y="767431"/>
                  <a:pt x="11378249" y="767431"/>
                </a:cubicBezTo>
                <a:cubicBezTo>
                  <a:pt x="11378249" y="706901"/>
                  <a:pt x="11378249" y="648533"/>
                  <a:pt x="11378249" y="588003"/>
                </a:cubicBezTo>
                <a:cubicBezTo>
                  <a:pt x="11380951" y="585842"/>
                  <a:pt x="11383654" y="583680"/>
                  <a:pt x="11386356" y="581518"/>
                </a:cubicBezTo>
                <a:cubicBezTo>
                  <a:pt x="11418783" y="581518"/>
                  <a:pt x="11451210" y="581518"/>
                  <a:pt x="11483637" y="581518"/>
                </a:cubicBezTo>
                <a:cubicBezTo>
                  <a:pt x="11483637" y="583680"/>
                  <a:pt x="11483637" y="588003"/>
                  <a:pt x="11483637" y="590165"/>
                </a:cubicBezTo>
                <a:cubicBezTo>
                  <a:pt x="11486339" y="590165"/>
                  <a:pt x="11491744" y="590165"/>
                  <a:pt x="11497148" y="590165"/>
                </a:cubicBezTo>
                <a:cubicBezTo>
                  <a:pt x="11497148" y="629077"/>
                  <a:pt x="11497148" y="667989"/>
                  <a:pt x="11497148" y="704739"/>
                </a:cubicBezTo>
                <a:cubicBezTo>
                  <a:pt x="11507957" y="704739"/>
                  <a:pt x="11516064" y="704739"/>
                  <a:pt x="11526873" y="704739"/>
                </a:cubicBezTo>
                <a:cubicBezTo>
                  <a:pt x="11526873" y="683122"/>
                  <a:pt x="11526873" y="661504"/>
                  <a:pt x="11526873" y="637724"/>
                </a:cubicBezTo>
                <a:cubicBezTo>
                  <a:pt x="11537682" y="637724"/>
                  <a:pt x="11551193" y="637724"/>
                  <a:pt x="11562002" y="637724"/>
                </a:cubicBezTo>
                <a:cubicBezTo>
                  <a:pt x="11564705" y="637724"/>
                  <a:pt x="11564705" y="635563"/>
                  <a:pt x="11567407" y="633401"/>
                </a:cubicBezTo>
                <a:cubicBezTo>
                  <a:pt x="11570109" y="633401"/>
                  <a:pt x="11575514" y="633401"/>
                  <a:pt x="11578216" y="633401"/>
                </a:cubicBezTo>
                <a:cubicBezTo>
                  <a:pt x="11580918" y="635563"/>
                  <a:pt x="11580918" y="637724"/>
                  <a:pt x="11583620" y="637724"/>
                </a:cubicBezTo>
                <a:cubicBezTo>
                  <a:pt x="11591727" y="637724"/>
                  <a:pt x="11602536" y="637724"/>
                  <a:pt x="11613345" y="637724"/>
                </a:cubicBezTo>
                <a:cubicBezTo>
                  <a:pt x="11613345" y="598812"/>
                  <a:pt x="11613345" y="559900"/>
                  <a:pt x="11613345" y="520988"/>
                </a:cubicBezTo>
                <a:cubicBezTo>
                  <a:pt x="11613345" y="520988"/>
                  <a:pt x="11613345" y="520988"/>
                  <a:pt x="11689008" y="510179"/>
                </a:cubicBezTo>
                <a:cubicBezTo>
                  <a:pt x="11689008" y="510179"/>
                  <a:pt x="11689008" y="510179"/>
                  <a:pt x="11689008" y="518826"/>
                </a:cubicBezTo>
                <a:cubicBezTo>
                  <a:pt x="11689008" y="518826"/>
                  <a:pt x="11689008" y="518826"/>
                  <a:pt x="11724138" y="518826"/>
                </a:cubicBezTo>
                <a:cubicBezTo>
                  <a:pt x="11724138" y="518826"/>
                  <a:pt x="11724138" y="518826"/>
                  <a:pt x="11724138" y="773916"/>
                </a:cubicBezTo>
                <a:cubicBezTo>
                  <a:pt x="11732245" y="773916"/>
                  <a:pt x="11743054" y="773916"/>
                  <a:pt x="11753863" y="773916"/>
                </a:cubicBezTo>
                <a:cubicBezTo>
                  <a:pt x="11753863" y="771755"/>
                  <a:pt x="11753863" y="771755"/>
                  <a:pt x="11753863" y="769593"/>
                </a:cubicBezTo>
                <a:cubicBezTo>
                  <a:pt x="11759267" y="769593"/>
                  <a:pt x="11764672" y="769593"/>
                  <a:pt x="11770076" y="769593"/>
                </a:cubicBezTo>
                <a:cubicBezTo>
                  <a:pt x="11770076" y="771755"/>
                  <a:pt x="11770076" y="771755"/>
                  <a:pt x="11770076" y="773916"/>
                </a:cubicBezTo>
                <a:cubicBezTo>
                  <a:pt x="11780885" y="773916"/>
                  <a:pt x="11791694" y="773916"/>
                  <a:pt x="11802503" y="773916"/>
                </a:cubicBezTo>
                <a:cubicBezTo>
                  <a:pt x="11802503" y="769593"/>
                  <a:pt x="11802503" y="765269"/>
                  <a:pt x="11802503" y="760946"/>
                </a:cubicBezTo>
                <a:cubicBezTo>
                  <a:pt x="11816014" y="760946"/>
                  <a:pt x="11829526" y="760946"/>
                  <a:pt x="11840335" y="760946"/>
                </a:cubicBezTo>
                <a:cubicBezTo>
                  <a:pt x="11840335" y="758784"/>
                  <a:pt x="11840335" y="756622"/>
                  <a:pt x="11840335" y="756622"/>
                </a:cubicBezTo>
                <a:cubicBezTo>
                  <a:pt x="11845739" y="756622"/>
                  <a:pt x="11851144" y="756622"/>
                  <a:pt x="11856548" y="756622"/>
                </a:cubicBezTo>
                <a:cubicBezTo>
                  <a:pt x="11856548" y="756622"/>
                  <a:pt x="11856548" y="758784"/>
                  <a:pt x="11856548" y="760946"/>
                </a:cubicBezTo>
                <a:cubicBezTo>
                  <a:pt x="11864655" y="760946"/>
                  <a:pt x="11875464" y="760946"/>
                  <a:pt x="11883571" y="760946"/>
                </a:cubicBezTo>
                <a:cubicBezTo>
                  <a:pt x="11883571" y="754460"/>
                  <a:pt x="11883571" y="750137"/>
                  <a:pt x="11883571" y="743651"/>
                </a:cubicBezTo>
                <a:cubicBezTo>
                  <a:pt x="11886273" y="743651"/>
                  <a:pt x="11891678" y="743651"/>
                  <a:pt x="11894380" y="743651"/>
                </a:cubicBezTo>
                <a:cubicBezTo>
                  <a:pt x="11894380" y="739328"/>
                  <a:pt x="11894380" y="735004"/>
                  <a:pt x="11894380" y="730681"/>
                </a:cubicBezTo>
                <a:cubicBezTo>
                  <a:pt x="11918700" y="730681"/>
                  <a:pt x="11945723" y="730681"/>
                  <a:pt x="11970043" y="730681"/>
                </a:cubicBezTo>
                <a:cubicBezTo>
                  <a:pt x="11970043" y="719872"/>
                  <a:pt x="11970043" y="711225"/>
                  <a:pt x="11970043" y="700416"/>
                </a:cubicBezTo>
                <a:cubicBezTo>
                  <a:pt x="11978150" y="700416"/>
                  <a:pt x="11986257" y="700416"/>
                  <a:pt x="11994363" y="700416"/>
                </a:cubicBezTo>
                <a:cubicBezTo>
                  <a:pt x="11994363" y="698254"/>
                  <a:pt x="11994363" y="696092"/>
                  <a:pt x="11994363" y="693931"/>
                </a:cubicBezTo>
                <a:cubicBezTo>
                  <a:pt x="11999768" y="693931"/>
                  <a:pt x="12005172" y="693931"/>
                  <a:pt x="12010577" y="693931"/>
                </a:cubicBezTo>
                <a:cubicBezTo>
                  <a:pt x="12010577" y="696092"/>
                  <a:pt x="12010577" y="698254"/>
                  <a:pt x="12010577" y="700416"/>
                </a:cubicBezTo>
                <a:cubicBezTo>
                  <a:pt x="12018684" y="700416"/>
                  <a:pt x="12024088" y="700416"/>
                  <a:pt x="12032195" y="700416"/>
                </a:cubicBezTo>
                <a:cubicBezTo>
                  <a:pt x="12032195" y="715548"/>
                  <a:pt x="12032195" y="732843"/>
                  <a:pt x="12032195" y="750137"/>
                </a:cubicBezTo>
                <a:cubicBezTo>
                  <a:pt x="12045706" y="750137"/>
                  <a:pt x="12061920" y="750137"/>
                  <a:pt x="12075431" y="750137"/>
                </a:cubicBezTo>
                <a:cubicBezTo>
                  <a:pt x="12075431" y="741490"/>
                  <a:pt x="12075431" y="732843"/>
                  <a:pt x="12075431" y="724195"/>
                </a:cubicBezTo>
                <a:cubicBezTo>
                  <a:pt x="12091645" y="724195"/>
                  <a:pt x="12110560" y="724195"/>
                  <a:pt x="12126774" y="724195"/>
                </a:cubicBezTo>
                <a:cubicBezTo>
                  <a:pt x="12126774" y="713387"/>
                  <a:pt x="12126774" y="704739"/>
                  <a:pt x="12126774" y="693931"/>
                </a:cubicBezTo>
                <a:cubicBezTo>
                  <a:pt x="12148392" y="693931"/>
                  <a:pt x="12170010" y="693931"/>
                  <a:pt x="12191628" y="693931"/>
                </a:cubicBezTo>
                <a:cubicBezTo>
                  <a:pt x="12191628" y="693931"/>
                  <a:pt x="12191628" y="693931"/>
                  <a:pt x="12191628" y="775099"/>
                </a:cubicBezTo>
                <a:lnTo>
                  <a:pt x="12191628" y="814322"/>
                </a:lnTo>
                <a:lnTo>
                  <a:pt x="12210216" y="814322"/>
                </a:lnTo>
                <a:lnTo>
                  <a:pt x="12210216" y="1002962"/>
                </a:lnTo>
                <a:lnTo>
                  <a:pt x="1" y="1002962"/>
                </a:lnTo>
                <a:lnTo>
                  <a:pt x="0" y="1002962"/>
                </a:lnTo>
                <a:lnTo>
                  <a:pt x="0" y="814322"/>
                </a:lnTo>
                <a:lnTo>
                  <a:pt x="1" y="814322"/>
                </a:lnTo>
                <a:lnTo>
                  <a:pt x="1" y="814322"/>
                </a:lnTo>
                <a:lnTo>
                  <a:pt x="1" y="775100"/>
                </a:lnTo>
                <a:cubicBezTo>
                  <a:pt x="1" y="693932"/>
                  <a:pt x="1" y="693932"/>
                  <a:pt x="1" y="693932"/>
                </a:cubicBezTo>
                <a:cubicBezTo>
                  <a:pt x="23043" y="693932"/>
                  <a:pt x="46085" y="693932"/>
                  <a:pt x="69127" y="693932"/>
                </a:cubicBezTo>
                <a:cubicBezTo>
                  <a:pt x="69127" y="704740"/>
                  <a:pt x="69127" y="713388"/>
                  <a:pt x="69127" y="724196"/>
                </a:cubicBezTo>
                <a:cubicBezTo>
                  <a:pt x="86408" y="724196"/>
                  <a:pt x="106569" y="724196"/>
                  <a:pt x="123851" y="724196"/>
                </a:cubicBezTo>
                <a:cubicBezTo>
                  <a:pt x="123851" y="732844"/>
                  <a:pt x="123851" y="741491"/>
                  <a:pt x="123851" y="750138"/>
                </a:cubicBezTo>
                <a:cubicBezTo>
                  <a:pt x="138252" y="750138"/>
                  <a:pt x="155533" y="750138"/>
                  <a:pt x="169934" y="750138"/>
                </a:cubicBezTo>
                <a:cubicBezTo>
                  <a:pt x="169934" y="732844"/>
                  <a:pt x="169934" y="715549"/>
                  <a:pt x="169934" y="700417"/>
                </a:cubicBezTo>
                <a:cubicBezTo>
                  <a:pt x="178575" y="700417"/>
                  <a:pt x="184335" y="700417"/>
                  <a:pt x="192976" y="700417"/>
                </a:cubicBezTo>
                <a:cubicBezTo>
                  <a:pt x="192976" y="698255"/>
                  <a:pt x="192976" y="696093"/>
                  <a:pt x="192976" y="693932"/>
                </a:cubicBezTo>
                <a:cubicBezTo>
                  <a:pt x="198736" y="693932"/>
                  <a:pt x="204497" y="693932"/>
                  <a:pt x="210257" y="693932"/>
                </a:cubicBezTo>
                <a:cubicBezTo>
                  <a:pt x="210257" y="696093"/>
                  <a:pt x="210257" y="698255"/>
                  <a:pt x="210257" y="700417"/>
                </a:cubicBezTo>
                <a:cubicBezTo>
                  <a:pt x="218898" y="700417"/>
                  <a:pt x="227538" y="700417"/>
                  <a:pt x="236179" y="700417"/>
                </a:cubicBezTo>
                <a:cubicBezTo>
                  <a:pt x="236179" y="711226"/>
                  <a:pt x="236179" y="719873"/>
                  <a:pt x="236179" y="730682"/>
                </a:cubicBezTo>
                <a:cubicBezTo>
                  <a:pt x="262101" y="730682"/>
                  <a:pt x="290903" y="730682"/>
                  <a:pt x="316825" y="730682"/>
                </a:cubicBezTo>
                <a:cubicBezTo>
                  <a:pt x="316825" y="735005"/>
                  <a:pt x="316825" y="739329"/>
                  <a:pt x="316825" y="743652"/>
                </a:cubicBezTo>
                <a:cubicBezTo>
                  <a:pt x="319705" y="743652"/>
                  <a:pt x="325465" y="743652"/>
                  <a:pt x="328346" y="743652"/>
                </a:cubicBezTo>
                <a:cubicBezTo>
                  <a:pt x="328346" y="750138"/>
                  <a:pt x="328346" y="754461"/>
                  <a:pt x="328346" y="760947"/>
                </a:cubicBezTo>
                <a:cubicBezTo>
                  <a:pt x="336986" y="760947"/>
                  <a:pt x="348507" y="760947"/>
                  <a:pt x="357148" y="760947"/>
                </a:cubicBezTo>
                <a:cubicBezTo>
                  <a:pt x="357148" y="758785"/>
                  <a:pt x="357148" y="756623"/>
                  <a:pt x="357148" y="756623"/>
                </a:cubicBezTo>
                <a:cubicBezTo>
                  <a:pt x="362908" y="756623"/>
                  <a:pt x="368669" y="756623"/>
                  <a:pt x="374429" y="756623"/>
                </a:cubicBezTo>
                <a:cubicBezTo>
                  <a:pt x="374429" y="756623"/>
                  <a:pt x="374429" y="758785"/>
                  <a:pt x="374429" y="760947"/>
                </a:cubicBezTo>
                <a:cubicBezTo>
                  <a:pt x="385950" y="760947"/>
                  <a:pt x="400351" y="760947"/>
                  <a:pt x="414752" y="760947"/>
                </a:cubicBezTo>
                <a:cubicBezTo>
                  <a:pt x="414752" y="765270"/>
                  <a:pt x="414752" y="769594"/>
                  <a:pt x="414752" y="773917"/>
                </a:cubicBezTo>
                <a:cubicBezTo>
                  <a:pt x="426273" y="773917"/>
                  <a:pt x="437794" y="773917"/>
                  <a:pt x="449315" y="773917"/>
                </a:cubicBezTo>
                <a:cubicBezTo>
                  <a:pt x="449315" y="771756"/>
                  <a:pt x="449315" y="771756"/>
                  <a:pt x="449315" y="769594"/>
                </a:cubicBezTo>
                <a:cubicBezTo>
                  <a:pt x="455075" y="769594"/>
                  <a:pt x="460836" y="769594"/>
                  <a:pt x="466596" y="769594"/>
                </a:cubicBezTo>
                <a:cubicBezTo>
                  <a:pt x="466596" y="771756"/>
                  <a:pt x="466596" y="771756"/>
                  <a:pt x="466596" y="773917"/>
                </a:cubicBezTo>
                <a:cubicBezTo>
                  <a:pt x="478117" y="773917"/>
                  <a:pt x="489637" y="773917"/>
                  <a:pt x="498278" y="773917"/>
                </a:cubicBezTo>
                <a:cubicBezTo>
                  <a:pt x="498278" y="518827"/>
                  <a:pt x="498278" y="518827"/>
                  <a:pt x="498278" y="518827"/>
                </a:cubicBezTo>
                <a:cubicBezTo>
                  <a:pt x="535721" y="518827"/>
                  <a:pt x="535721" y="518827"/>
                  <a:pt x="535721" y="518827"/>
                </a:cubicBezTo>
                <a:cubicBezTo>
                  <a:pt x="535721" y="510180"/>
                  <a:pt x="535721" y="510180"/>
                  <a:pt x="535721" y="510180"/>
                </a:cubicBezTo>
                <a:cubicBezTo>
                  <a:pt x="616367" y="520989"/>
                  <a:pt x="616367" y="520989"/>
                  <a:pt x="616367" y="520989"/>
                </a:cubicBezTo>
                <a:cubicBezTo>
                  <a:pt x="616367" y="559901"/>
                  <a:pt x="616367" y="598813"/>
                  <a:pt x="616367" y="637725"/>
                </a:cubicBezTo>
                <a:cubicBezTo>
                  <a:pt x="627888" y="637725"/>
                  <a:pt x="639409" y="637725"/>
                  <a:pt x="648049" y="637725"/>
                </a:cubicBezTo>
                <a:cubicBezTo>
                  <a:pt x="650929" y="637725"/>
                  <a:pt x="650929" y="635564"/>
                  <a:pt x="653810" y="633402"/>
                </a:cubicBezTo>
                <a:cubicBezTo>
                  <a:pt x="656690" y="633402"/>
                  <a:pt x="662450" y="633402"/>
                  <a:pt x="665330" y="633402"/>
                </a:cubicBezTo>
                <a:cubicBezTo>
                  <a:pt x="668211" y="635564"/>
                  <a:pt x="668211" y="637725"/>
                  <a:pt x="671091" y="637725"/>
                </a:cubicBezTo>
                <a:cubicBezTo>
                  <a:pt x="682612" y="637725"/>
                  <a:pt x="697013" y="637725"/>
                  <a:pt x="708534" y="637725"/>
                </a:cubicBezTo>
                <a:cubicBezTo>
                  <a:pt x="708534" y="661505"/>
                  <a:pt x="708534" y="683123"/>
                  <a:pt x="708534" y="704740"/>
                </a:cubicBezTo>
                <a:cubicBezTo>
                  <a:pt x="720055" y="704740"/>
                  <a:pt x="728695" y="704740"/>
                  <a:pt x="740216" y="704740"/>
                </a:cubicBezTo>
                <a:cubicBezTo>
                  <a:pt x="740216" y="667990"/>
                  <a:pt x="740216" y="629078"/>
                  <a:pt x="740216" y="590166"/>
                </a:cubicBezTo>
                <a:cubicBezTo>
                  <a:pt x="745976" y="590166"/>
                  <a:pt x="751737" y="590166"/>
                  <a:pt x="754617" y="590166"/>
                </a:cubicBezTo>
                <a:cubicBezTo>
                  <a:pt x="754617" y="588004"/>
                  <a:pt x="754617" y="583681"/>
                  <a:pt x="754617" y="581519"/>
                </a:cubicBezTo>
                <a:cubicBezTo>
                  <a:pt x="789180" y="581519"/>
                  <a:pt x="823742" y="581519"/>
                  <a:pt x="858305" y="581519"/>
                </a:cubicBezTo>
                <a:cubicBezTo>
                  <a:pt x="861185" y="583681"/>
                  <a:pt x="864065" y="585843"/>
                  <a:pt x="866945" y="588004"/>
                </a:cubicBezTo>
                <a:cubicBezTo>
                  <a:pt x="866945" y="648534"/>
                  <a:pt x="866945" y="706902"/>
                  <a:pt x="866945" y="767432"/>
                </a:cubicBezTo>
                <a:cubicBezTo>
                  <a:pt x="872706" y="767432"/>
                  <a:pt x="881346" y="767432"/>
                  <a:pt x="889987" y="767432"/>
                </a:cubicBezTo>
                <a:cubicBezTo>
                  <a:pt x="889987" y="771756"/>
                  <a:pt x="889987" y="776079"/>
                  <a:pt x="889987" y="780403"/>
                </a:cubicBezTo>
                <a:cubicBezTo>
                  <a:pt x="895747" y="780403"/>
                  <a:pt x="904388" y="780403"/>
                  <a:pt x="910148" y="780403"/>
                </a:cubicBezTo>
                <a:cubicBezTo>
                  <a:pt x="910148" y="765270"/>
                  <a:pt x="910148" y="750138"/>
                  <a:pt x="910148" y="735005"/>
                </a:cubicBezTo>
                <a:cubicBezTo>
                  <a:pt x="918789" y="735005"/>
                  <a:pt x="930310" y="735005"/>
                  <a:pt x="938951" y="735005"/>
                </a:cubicBezTo>
                <a:cubicBezTo>
                  <a:pt x="938951" y="732844"/>
                  <a:pt x="938951" y="730682"/>
                  <a:pt x="938951" y="728520"/>
                </a:cubicBezTo>
                <a:cubicBezTo>
                  <a:pt x="950471" y="728520"/>
                  <a:pt x="959112" y="728520"/>
                  <a:pt x="970633" y="728520"/>
                </a:cubicBezTo>
                <a:cubicBezTo>
                  <a:pt x="970633" y="730682"/>
                  <a:pt x="970633" y="732844"/>
                  <a:pt x="970633" y="735005"/>
                </a:cubicBezTo>
                <a:cubicBezTo>
                  <a:pt x="976393" y="735005"/>
                  <a:pt x="982154" y="735005"/>
                  <a:pt x="987914" y="735005"/>
                </a:cubicBezTo>
                <a:cubicBezTo>
                  <a:pt x="990794" y="730682"/>
                  <a:pt x="990794" y="728520"/>
                  <a:pt x="990794" y="726358"/>
                </a:cubicBezTo>
                <a:cubicBezTo>
                  <a:pt x="993674" y="726358"/>
                  <a:pt x="996555" y="726358"/>
                  <a:pt x="999435" y="726358"/>
                </a:cubicBezTo>
                <a:cubicBezTo>
                  <a:pt x="999435" y="728520"/>
                  <a:pt x="1002315" y="730682"/>
                  <a:pt x="1002315" y="732844"/>
                </a:cubicBezTo>
                <a:cubicBezTo>
                  <a:pt x="1005195" y="732844"/>
                  <a:pt x="1008076" y="732844"/>
                  <a:pt x="1013836" y="732844"/>
                </a:cubicBezTo>
                <a:cubicBezTo>
                  <a:pt x="1013836" y="709064"/>
                  <a:pt x="1013836" y="683123"/>
                  <a:pt x="1013836" y="657181"/>
                </a:cubicBezTo>
                <a:cubicBezTo>
                  <a:pt x="1042638" y="657181"/>
                  <a:pt x="1074321" y="657181"/>
                  <a:pt x="1106003" y="657181"/>
                </a:cubicBezTo>
                <a:cubicBezTo>
                  <a:pt x="1108883" y="572872"/>
                  <a:pt x="1114643" y="488563"/>
                  <a:pt x="1117524" y="404253"/>
                </a:cubicBezTo>
                <a:cubicBezTo>
                  <a:pt x="1106003" y="402091"/>
                  <a:pt x="1071440" y="393444"/>
                  <a:pt x="1100243" y="382635"/>
                </a:cubicBezTo>
                <a:cubicBezTo>
                  <a:pt x="1097362" y="380474"/>
                  <a:pt x="1094482" y="378312"/>
                  <a:pt x="1091602" y="378312"/>
                </a:cubicBezTo>
                <a:cubicBezTo>
                  <a:pt x="1091602" y="363179"/>
                  <a:pt x="1091602" y="363179"/>
                  <a:pt x="1103123" y="354532"/>
                </a:cubicBezTo>
                <a:cubicBezTo>
                  <a:pt x="1103123" y="350209"/>
                  <a:pt x="1103123" y="343723"/>
                  <a:pt x="1103123" y="337238"/>
                </a:cubicBezTo>
                <a:cubicBezTo>
                  <a:pt x="1108883" y="337238"/>
                  <a:pt x="1117524" y="337238"/>
                  <a:pt x="1123284" y="337238"/>
                </a:cubicBezTo>
                <a:cubicBezTo>
                  <a:pt x="1123284" y="328591"/>
                  <a:pt x="1123284" y="322106"/>
                  <a:pt x="1123284" y="315620"/>
                </a:cubicBezTo>
                <a:cubicBezTo>
                  <a:pt x="1123284" y="313459"/>
                  <a:pt x="1126164" y="313459"/>
                  <a:pt x="1126164" y="311297"/>
                </a:cubicBezTo>
                <a:cubicBezTo>
                  <a:pt x="1126164" y="285355"/>
                  <a:pt x="1126164" y="259414"/>
                  <a:pt x="1126164" y="233473"/>
                </a:cubicBezTo>
                <a:cubicBezTo>
                  <a:pt x="1126164" y="231311"/>
                  <a:pt x="1123284" y="229149"/>
                  <a:pt x="1123284" y="226987"/>
                </a:cubicBezTo>
                <a:cubicBezTo>
                  <a:pt x="1126164" y="224826"/>
                  <a:pt x="1129045" y="222664"/>
                  <a:pt x="1131925" y="220502"/>
                </a:cubicBezTo>
                <a:cubicBezTo>
                  <a:pt x="1131925" y="201046"/>
                  <a:pt x="1131925" y="181590"/>
                  <a:pt x="1131925" y="162134"/>
                </a:cubicBezTo>
                <a:cubicBezTo>
                  <a:pt x="1131925" y="162134"/>
                  <a:pt x="1134805" y="159972"/>
                  <a:pt x="1134805" y="157811"/>
                </a:cubicBezTo>
                <a:cubicBezTo>
                  <a:pt x="1134805" y="140516"/>
                  <a:pt x="1134805" y="121060"/>
                  <a:pt x="1134805" y="101604"/>
                </a:cubicBezTo>
                <a:cubicBezTo>
                  <a:pt x="1134805" y="101604"/>
                  <a:pt x="1137685" y="99443"/>
                  <a:pt x="1137685" y="99443"/>
                </a:cubicBezTo>
                <a:cubicBezTo>
                  <a:pt x="1137685" y="92957"/>
                  <a:pt x="1137685" y="88634"/>
                  <a:pt x="1137685" y="82148"/>
                </a:cubicBezTo>
                <a:cubicBezTo>
                  <a:pt x="1137685" y="82148"/>
                  <a:pt x="1137685" y="79987"/>
                  <a:pt x="1140565" y="79987"/>
                </a:cubicBezTo>
                <a:cubicBezTo>
                  <a:pt x="1143446" y="79987"/>
                  <a:pt x="1143446" y="82148"/>
                  <a:pt x="1143446" y="82148"/>
                </a:cubicBezTo>
                <a:cubicBezTo>
                  <a:pt x="1143446" y="88634"/>
                  <a:pt x="1143446" y="92957"/>
                  <a:pt x="1143446" y="99443"/>
                </a:cubicBezTo>
                <a:cubicBezTo>
                  <a:pt x="1146326" y="99443"/>
                  <a:pt x="1146326" y="101604"/>
                  <a:pt x="1146326" y="101604"/>
                </a:cubicBezTo>
                <a:cubicBezTo>
                  <a:pt x="1146326" y="121060"/>
                  <a:pt x="1146326" y="140516"/>
                  <a:pt x="1146326" y="157811"/>
                </a:cubicBezTo>
                <a:cubicBezTo>
                  <a:pt x="1149206" y="159972"/>
                  <a:pt x="1149206" y="159972"/>
                  <a:pt x="1149206" y="162134"/>
                </a:cubicBezTo>
                <a:cubicBezTo>
                  <a:pt x="1149206" y="181590"/>
                  <a:pt x="1149206" y="201046"/>
                  <a:pt x="1149206" y="220502"/>
                </a:cubicBezTo>
                <a:cubicBezTo>
                  <a:pt x="1152086" y="222664"/>
                  <a:pt x="1154967" y="224826"/>
                  <a:pt x="1157847" y="226987"/>
                </a:cubicBezTo>
                <a:cubicBezTo>
                  <a:pt x="1157847" y="229149"/>
                  <a:pt x="1154967" y="231311"/>
                  <a:pt x="1154967" y="233473"/>
                </a:cubicBezTo>
                <a:cubicBezTo>
                  <a:pt x="1154967" y="259414"/>
                  <a:pt x="1154967" y="285355"/>
                  <a:pt x="1154967" y="311297"/>
                </a:cubicBezTo>
                <a:cubicBezTo>
                  <a:pt x="1154967" y="313459"/>
                  <a:pt x="1157847" y="313459"/>
                  <a:pt x="1157847" y="315620"/>
                </a:cubicBezTo>
                <a:cubicBezTo>
                  <a:pt x="1157847" y="322106"/>
                  <a:pt x="1157847" y="328591"/>
                  <a:pt x="1157847" y="337238"/>
                </a:cubicBezTo>
                <a:cubicBezTo>
                  <a:pt x="1166487" y="337238"/>
                  <a:pt x="1172248" y="337238"/>
                  <a:pt x="1178008" y="337238"/>
                </a:cubicBezTo>
                <a:cubicBezTo>
                  <a:pt x="1178008" y="343723"/>
                  <a:pt x="1178008" y="350209"/>
                  <a:pt x="1178008" y="354532"/>
                </a:cubicBezTo>
                <a:cubicBezTo>
                  <a:pt x="1192409" y="363179"/>
                  <a:pt x="1189529" y="365341"/>
                  <a:pt x="1189529" y="378312"/>
                </a:cubicBezTo>
                <a:cubicBezTo>
                  <a:pt x="1186649" y="378312"/>
                  <a:pt x="1183769" y="380474"/>
                  <a:pt x="1180888" y="382635"/>
                </a:cubicBezTo>
                <a:cubicBezTo>
                  <a:pt x="1212571" y="391283"/>
                  <a:pt x="1178008" y="404253"/>
                  <a:pt x="1163607" y="404253"/>
                </a:cubicBezTo>
                <a:lnTo>
                  <a:pt x="1185461" y="814322"/>
                </a:lnTo>
                <a:lnTo>
                  <a:pt x="1201050" y="814322"/>
                </a:lnTo>
                <a:lnTo>
                  <a:pt x="1201050" y="810668"/>
                </a:lnTo>
                <a:cubicBezTo>
                  <a:pt x="1218331" y="810668"/>
                  <a:pt x="1238492" y="810668"/>
                  <a:pt x="1255774" y="810668"/>
                </a:cubicBezTo>
                <a:lnTo>
                  <a:pt x="1255774" y="814322"/>
                </a:lnTo>
                <a:lnTo>
                  <a:pt x="1264414" y="814322"/>
                </a:lnTo>
                <a:lnTo>
                  <a:pt x="1264414" y="797697"/>
                </a:lnTo>
                <a:cubicBezTo>
                  <a:pt x="1267295" y="797697"/>
                  <a:pt x="1270175" y="797697"/>
                  <a:pt x="1273055" y="797697"/>
                </a:cubicBezTo>
                <a:lnTo>
                  <a:pt x="1273055" y="814322"/>
                </a:lnTo>
                <a:lnTo>
                  <a:pt x="1319138" y="814322"/>
                </a:lnTo>
                <a:lnTo>
                  <a:pt x="1319138" y="812829"/>
                </a:lnTo>
                <a:cubicBezTo>
                  <a:pt x="1324899" y="812829"/>
                  <a:pt x="1333540" y="812829"/>
                  <a:pt x="1339300" y="812829"/>
                </a:cubicBezTo>
                <a:cubicBezTo>
                  <a:pt x="1339300" y="810668"/>
                  <a:pt x="1339300" y="808506"/>
                  <a:pt x="1339300" y="806344"/>
                </a:cubicBezTo>
                <a:cubicBezTo>
                  <a:pt x="1347941" y="806344"/>
                  <a:pt x="1356581" y="806344"/>
                  <a:pt x="1362342" y="806344"/>
                </a:cubicBezTo>
                <a:cubicBezTo>
                  <a:pt x="1362342" y="808506"/>
                  <a:pt x="1362342" y="808506"/>
                  <a:pt x="1362342" y="810668"/>
                </a:cubicBezTo>
                <a:cubicBezTo>
                  <a:pt x="1368102" y="810668"/>
                  <a:pt x="1373863" y="810668"/>
                  <a:pt x="1379623" y="810668"/>
                </a:cubicBezTo>
                <a:cubicBezTo>
                  <a:pt x="1379623" y="808506"/>
                  <a:pt x="1379623" y="808506"/>
                  <a:pt x="1379623" y="806344"/>
                </a:cubicBezTo>
                <a:cubicBezTo>
                  <a:pt x="1431467" y="806344"/>
                  <a:pt x="1483311" y="806344"/>
                  <a:pt x="1535154" y="806344"/>
                </a:cubicBezTo>
                <a:cubicBezTo>
                  <a:pt x="1535154" y="804182"/>
                  <a:pt x="1535154" y="802020"/>
                  <a:pt x="1535154" y="799859"/>
                </a:cubicBezTo>
                <a:cubicBezTo>
                  <a:pt x="1538034" y="799859"/>
                  <a:pt x="1543795" y="799859"/>
                  <a:pt x="1546675" y="799859"/>
                </a:cubicBezTo>
                <a:cubicBezTo>
                  <a:pt x="1546675" y="802020"/>
                  <a:pt x="1546675" y="804182"/>
                  <a:pt x="1546675" y="806344"/>
                </a:cubicBezTo>
                <a:cubicBezTo>
                  <a:pt x="1549556" y="806344"/>
                  <a:pt x="1555316" y="806344"/>
                  <a:pt x="1558196" y="806344"/>
                </a:cubicBezTo>
                <a:lnTo>
                  <a:pt x="1558196" y="814322"/>
                </a:lnTo>
                <a:lnTo>
                  <a:pt x="1566837" y="814322"/>
                </a:lnTo>
                <a:lnTo>
                  <a:pt x="1566837" y="810668"/>
                </a:lnTo>
                <a:cubicBezTo>
                  <a:pt x="1569717" y="810668"/>
                  <a:pt x="1572597" y="810668"/>
                  <a:pt x="1575477" y="810668"/>
                </a:cubicBezTo>
                <a:lnTo>
                  <a:pt x="1575477" y="814322"/>
                </a:lnTo>
                <a:lnTo>
                  <a:pt x="1601399" y="814322"/>
                </a:lnTo>
                <a:lnTo>
                  <a:pt x="1601399" y="808506"/>
                </a:lnTo>
                <a:cubicBezTo>
                  <a:pt x="1607160" y="808506"/>
                  <a:pt x="1612920" y="808506"/>
                  <a:pt x="1618681" y="808506"/>
                </a:cubicBezTo>
                <a:lnTo>
                  <a:pt x="1618681" y="814322"/>
                </a:lnTo>
                <a:lnTo>
                  <a:pt x="1693957" y="814322"/>
                </a:lnTo>
                <a:lnTo>
                  <a:pt x="1696446" y="782564"/>
                </a:lnTo>
                <a:cubicBezTo>
                  <a:pt x="1699327" y="782564"/>
                  <a:pt x="1702207" y="782564"/>
                  <a:pt x="1705087" y="782564"/>
                </a:cubicBezTo>
                <a:lnTo>
                  <a:pt x="1707576" y="814322"/>
                </a:lnTo>
                <a:lnTo>
                  <a:pt x="1719879" y="814322"/>
                </a:lnTo>
                <a:lnTo>
                  <a:pt x="1722368" y="782564"/>
                </a:lnTo>
                <a:cubicBezTo>
                  <a:pt x="1725248" y="782564"/>
                  <a:pt x="1728129" y="782564"/>
                  <a:pt x="1731009" y="782564"/>
                </a:cubicBezTo>
                <a:lnTo>
                  <a:pt x="1733829" y="814322"/>
                </a:lnTo>
                <a:lnTo>
                  <a:pt x="1808774" y="814322"/>
                </a:lnTo>
                <a:lnTo>
                  <a:pt x="1808774" y="810668"/>
                </a:lnTo>
                <a:cubicBezTo>
                  <a:pt x="1805894" y="810668"/>
                  <a:pt x="1803014" y="810668"/>
                  <a:pt x="1800134" y="810668"/>
                </a:cubicBezTo>
                <a:cubicBezTo>
                  <a:pt x="1800134" y="808506"/>
                  <a:pt x="1800134" y="808506"/>
                  <a:pt x="1800134" y="806344"/>
                </a:cubicBezTo>
                <a:cubicBezTo>
                  <a:pt x="1805894" y="806344"/>
                  <a:pt x="1811655" y="806344"/>
                  <a:pt x="1814535" y="806344"/>
                </a:cubicBezTo>
                <a:cubicBezTo>
                  <a:pt x="1814535" y="799859"/>
                  <a:pt x="1814535" y="795535"/>
                  <a:pt x="1814535" y="789050"/>
                </a:cubicBezTo>
                <a:cubicBezTo>
                  <a:pt x="1851978" y="789050"/>
                  <a:pt x="1889420" y="789050"/>
                  <a:pt x="1923983" y="789050"/>
                </a:cubicBezTo>
                <a:cubicBezTo>
                  <a:pt x="1923983" y="795535"/>
                  <a:pt x="1923983" y="799859"/>
                  <a:pt x="1923983" y="806344"/>
                </a:cubicBezTo>
                <a:cubicBezTo>
                  <a:pt x="1935504" y="806344"/>
                  <a:pt x="1947025" y="806344"/>
                  <a:pt x="1955665" y="804182"/>
                </a:cubicBezTo>
                <a:cubicBezTo>
                  <a:pt x="1955665" y="799859"/>
                  <a:pt x="1955665" y="793373"/>
                  <a:pt x="1955665" y="786888"/>
                </a:cubicBezTo>
                <a:cubicBezTo>
                  <a:pt x="1961426" y="786888"/>
                  <a:pt x="1964306" y="786888"/>
                  <a:pt x="1967186" y="786888"/>
                </a:cubicBezTo>
                <a:cubicBezTo>
                  <a:pt x="1967186" y="778241"/>
                  <a:pt x="1967186" y="767432"/>
                  <a:pt x="1967186" y="756623"/>
                </a:cubicBezTo>
                <a:cubicBezTo>
                  <a:pt x="1972947" y="756623"/>
                  <a:pt x="1978707" y="756623"/>
                  <a:pt x="1981587" y="756623"/>
                </a:cubicBezTo>
                <a:cubicBezTo>
                  <a:pt x="1984467" y="756623"/>
                  <a:pt x="1984467" y="754461"/>
                  <a:pt x="1987347" y="754461"/>
                </a:cubicBezTo>
                <a:cubicBezTo>
                  <a:pt x="1990228" y="754461"/>
                  <a:pt x="1995988" y="754461"/>
                  <a:pt x="2001749" y="754461"/>
                </a:cubicBezTo>
                <a:cubicBezTo>
                  <a:pt x="2001749" y="754461"/>
                  <a:pt x="2004629" y="756623"/>
                  <a:pt x="2004629" y="756623"/>
                </a:cubicBezTo>
                <a:cubicBezTo>
                  <a:pt x="2010389" y="756623"/>
                  <a:pt x="2016150" y="756623"/>
                  <a:pt x="2021910" y="756623"/>
                </a:cubicBezTo>
                <a:cubicBezTo>
                  <a:pt x="2021910" y="767432"/>
                  <a:pt x="2021910" y="776079"/>
                  <a:pt x="2021910" y="786888"/>
                </a:cubicBezTo>
                <a:cubicBezTo>
                  <a:pt x="2036311" y="786888"/>
                  <a:pt x="2050712" y="786888"/>
                  <a:pt x="2065113" y="786888"/>
                </a:cubicBezTo>
                <a:cubicBezTo>
                  <a:pt x="2065113" y="782564"/>
                  <a:pt x="2065113" y="778241"/>
                  <a:pt x="2065113" y="773917"/>
                </a:cubicBezTo>
                <a:cubicBezTo>
                  <a:pt x="2067994" y="773917"/>
                  <a:pt x="2067994" y="773917"/>
                  <a:pt x="2070874" y="773917"/>
                </a:cubicBezTo>
                <a:cubicBezTo>
                  <a:pt x="2070874" y="778241"/>
                  <a:pt x="2070874" y="782564"/>
                  <a:pt x="2070874" y="786888"/>
                </a:cubicBezTo>
                <a:cubicBezTo>
                  <a:pt x="2088155" y="786888"/>
                  <a:pt x="2088155" y="786888"/>
                  <a:pt x="2088155" y="786888"/>
                </a:cubicBezTo>
                <a:cubicBezTo>
                  <a:pt x="2088155" y="648534"/>
                  <a:pt x="2088155" y="648534"/>
                  <a:pt x="2088155" y="648534"/>
                </a:cubicBezTo>
                <a:cubicBezTo>
                  <a:pt x="2142879" y="648534"/>
                  <a:pt x="2142879" y="648534"/>
                  <a:pt x="2142879" y="648534"/>
                </a:cubicBezTo>
                <a:cubicBezTo>
                  <a:pt x="2142879" y="637725"/>
                  <a:pt x="2142879" y="637725"/>
                  <a:pt x="2142879" y="637725"/>
                </a:cubicBezTo>
                <a:cubicBezTo>
                  <a:pt x="2151520" y="637725"/>
                  <a:pt x="2151520" y="637725"/>
                  <a:pt x="2151520" y="637725"/>
                </a:cubicBezTo>
                <a:cubicBezTo>
                  <a:pt x="2151520" y="644211"/>
                  <a:pt x="2151520" y="644211"/>
                  <a:pt x="2151520" y="644211"/>
                </a:cubicBezTo>
                <a:cubicBezTo>
                  <a:pt x="2177442" y="644211"/>
                  <a:pt x="2177442" y="644211"/>
                  <a:pt x="2177442" y="644211"/>
                </a:cubicBezTo>
                <a:cubicBezTo>
                  <a:pt x="2177442" y="637725"/>
                  <a:pt x="2177442" y="637725"/>
                  <a:pt x="2177442" y="637725"/>
                </a:cubicBezTo>
                <a:cubicBezTo>
                  <a:pt x="2183202" y="637725"/>
                  <a:pt x="2183202" y="637725"/>
                  <a:pt x="2183202" y="637725"/>
                </a:cubicBezTo>
                <a:cubicBezTo>
                  <a:pt x="2183202" y="652858"/>
                  <a:pt x="2183202" y="652858"/>
                  <a:pt x="2183202" y="652858"/>
                </a:cubicBezTo>
                <a:cubicBezTo>
                  <a:pt x="2191843" y="652858"/>
                  <a:pt x="2191843" y="652858"/>
                  <a:pt x="2191843" y="652858"/>
                </a:cubicBezTo>
                <a:cubicBezTo>
                  <a:pt x="2191843" y="665828"/>
                  <a:pt x="2191843" y="665828"/>
                  <a:pt x="2191843" y="665828"/>
                </a:cubicBezTo>
                <a:cubicBezTo>
                  <a:pt x="2223525" y="665828"/>
                  <a:pt x="2223525" y="665828"/>
                  <a:pt x="2223525" y="665828"/>
                </a:cubicBezTo>
                <a:cubicBezTo>
                  <a:pt x="2223525" y="698255"/>
                  <a:pt x="2223525" y="698255"/>
                  <a:pt x="2223525" y="698255"/>
                </a:cubicBezTo>
                <a:cubicBezTo>
                  <a:pt x="2226405" y="698255"/>
                  <a:pt x="2226405" y="698255"/>
                  <a:pt x="2226405" y="698255"/>
                </a:cubicBezTo>
                <a:cubicBezTo>
                  <a:pt x="2226405" y="676637"/>
                  <a:pt x="2226405" y="676637"/>
                  <a:pt x="2226405" y="676637"/>
                </a:cubicBezTo>
                <a:cubicBezTo>
                  <a:pt x="2240807" y="676637"/>
                  <a:pt x="2240807" y="676637"/>
                  <a:pt x="2240807" y="676637"/>
                </a:cubicBezTo>
                <a:cubicBezTo>
                  <a:pt x="2240807" y="713388"/>
                  <a:pt x="2240807" y="713388"/>
                  <a:pt x="2240807" y="713388"/>
                </a:cubicBezTo>
                <a:cubicBezTo>
                  <a:pt x="2284010" y="713388"/>
                  <a:pt x="2284010" y="713388"/>
                  <a:pt x="2284010" y="713388"/>
                </a:cubicBezTo>
                <a:cubicBezTo>
                  <a:pt x="2284010" y="700417"/>
                  <a:pt x="2284010" y="700417"/>
                  <a:pt x="2284010" y="700417"/>
                </a:cubicBezTo>
                <a:cubicBezTo>
                  <a:pt x="2301291" y="700417"/>
                  <a:pt x="2301291" y="700417"/>
                  <a:pt x="2301291" y="700417"/>
                </a:cubicBezTo>
                <a:cubicBezTo>
                  <a:pt x="2301291" y="717711"/>
                  <a:pt x="2301291" y="717711"/>
                  <a:pt x="2301291" y="717711"/>
                </a:cubicBezTo>
                <a:cubicBezTo>
                  <a:pt x="2307051" y="717711"/>
                  <a:pt x="2307051" y="717711"/>
                  <a:pt x="2307051" y="717711"/>
                </a:cubicBezTo>
                <a:cubicBezTo>
                  <a:pt x="2307051" y="700417"/>
                  <a:pt x="2307051" y="700417"/>
                  <a:pt x="2307051" y="700417"/>
                </a:cubicBezTo>
                <a:cubicBezTo>
                  <a:pt x="2327213" y="700417"/>
                  <a:pt x="2327213" y="700417"/>
                  <a:pt x="2327213" y="700417"/>
                </a:cubicBezTo>
                <a:cubicBezTo>
                  <a:pt x="2327213" y="661505"/>
                  <a:pt x="2327213" y="661505"/>
                  <a:pt x="2327213" y="661505"/>
                </a:cubicBezTo>
                <a:cubicBezTo>
                  <a:pt x="2338734" y="661505"/>
                  <a:pt x="2338734" y="661505"/>
                  <a:pt x="2338734" y="661505"/>
                </a:cubicBezTo>
                <a:cubicBezTo>
                  <a:pt x="2353135" y="618269"/>
                  <a:pt x="2353135" y="618269"/>
                  <a:pt x="2353135" y="618269"/>
                </a:cubicBezTo>
                <a:cubicBezTo>
                  <a:pt x="2367536" y="618269"/>
                  <a:pt x="2367536" y="618269"/>
                  <a:pt x="2367536" y="618269"/>
                </a:cubicBezTo>
                <a:cubicBezTo>
                  <a:pt x="2384817" y="661505"/>
                  <a:pt x="2384817" y="661505"/>
                  <a:pt x="2384817" y="661505"/>
                </a:cubicBezTo>
                <a:cubicBezTo>
                  <a:pt x="2396338" y="661505"/>
                  <a:pt x="2396338" y="661505"/>
                  <a:pt x="2396338" y="661505"/>
                </a:cubicBezTo>
                <a:cubicBezTo>
                  <a:pt x="2396338" y="726358"/>
                  <a:pt x="2396338" y="726358"/>
                  <a:pt x="2396338" y="726358"/>
                </a:cubicBezTo>
                <a:cubicBezTo>
                  <a:pt x="2404979" y="726358"/>
                  <a:pt x="2404979" y="726358"/>
                  <a:pt x="2404979" y="726358"/>
                </a:cubicBezTo>
                <a:cubicBezTo>
                  <a:pt x="2404979" y="771756"/>
                  <a:pt x="2404979" y="771756"/>
                  <a:pt x="2404979" y="771756"/>
                </a:cubicBezTo>
                <a:cubicBezTo>
                  <a:pt x="2410739" y="771756"/>
                  <a:pt x="2410739" y="771756"/>
                  <a:pt x="2410739" y="771756"/>
                </a:cubicBezTo>
                <a:cubicBezTo>
                  <a:pt x="2410739" y="756623"/>
                  <a:pt x="2410739" y="756623"/>
                  <a:pt x="2410739" y="756623"/>
                </a:cubicBezTo>
                <a:cubicBezTo>
                  <a:pt x="2419379" y="767432"/>
                  <a:pt x="2419379" y="767432"/>
                  <a:pt x="2419379" y="767432"/>
                </a:cubicBezTo>
                <a:cubicBezTo>
                  <a:pt x="2428020" y="767432"/>
                  <a:pt x="2428020" y="767432"/>
                  <a:pt x="2428020" y="767432"/>
                </a:cubicBezTo>
                <a:cubicBezTo>
                  <a:pt x="2428020" y="680961"/>
                  <a:pt x="2428020" y="680961"/>
                  <a:pt x="2428020" y="680961"/>
                </a:cubicBezTo>
                <a:cubicBezTo>
                  <a:pt x="2468343" y="680961"/>
                  <a:pt x="2468343" y="680961"/>
                  <a:pt x="2468343" y="680961"/>
                </a:cubicBezTo>
                <a:cubicBezTo>
                  <a:pt x="2485625" y="696093"/>
                  <a:pt x="2485625" y="696093"/>
                  <a:pt x="2485625" y="696093"/>
                </a:cubicBezTo>
                <a:cubicBezTo>
                  <a:pt x="2485625" y="680961"/>
                  <a:pt x="2485625" y="680961"/>
                  <a:pt x="2485625" y="680961"/>
                </a:cubicBezTo>
                <a:cubicBezTo>
                  <a:pt x="2488505" y="680961"/>
                  <a:pt x="2488505" y="680961"/>
                  <a:pt x="2488505" y="680961"/>
                </a:cubicBezTo>
                <a:cubicBezTo>
                  <a:pt x="2488505" y="678799"/>
                  <a:pt x="2488505" y="678799"/>
                  <a:pt x="2488505" y="678799"/>
                </a:cubicBezTo>
                <a:cubicBezTo>
                  <a:pt x="2502906" y="678799"/>
                  <a:pt x="2502906" y="678799"/>
                  <a:pt x="2502906" y="678799"/>
                </a:cubicBezTo>
                <a:cubicBezTo>
                  <a:pt x="2502906" y="655020"/>
                  <a:pt x="2502906" y="655020"/>
                  <a:pt x="2502906" y="655020"/>
                </a:cubicBezTo>
                <a:cubicBezTo>
                  <a:pt x="2511546" y="655020"/>
                  <a:pt x="2511546" y="655020"/>
                  <a:pt x="2511546" y="655020"/>
                </a:cubicBezTo>
                <a:cubicBezTo>
                  <a:pt x="2511546" y="642049"/>
                  <a:pt x="2511546" y="642049"/>
                  <a:pt x="2511546" y="642049"/>
                </a:cubicBezTo>
                <a:cubicBezTo>
                  <a:pt x="2514426" y="642049"/>
                  <a:pt x="2514426" y="642049"/>
                  <a:pt x="2514426" y="642049"/>
                </a:cubicBezTo>
                <a:cubicBezTo>
                  <a:pt x="2514426" y="618269"/>
                  <a:pt x="2514426" y="618269"/>
                  <a:pt x="2514426" y="618269"/>
                </a:cubicBezTo>
                <a:cubicBezTo>
                  <a:pt x="2537468" y="618269"/>
                  <a:pt x="2537468" y="618269"/>
                  <a:pt x="2537468" y="618269"/>
                </a:cubicBezTo>
                <a:cubicBezTo>
                  <a:pt x="2537468" y="588004"/>
                  <a:pt x="2537468" y="588004"/>
                  <a:pt x="2537468" y="588004"/>
                </a:cubicBezTo>
                <a:cubicBezTo>
                  <a:pt x="2548989" y="588004"/>
                  <a:pt x="2548989" y="588004"/>
                  <a:pt x="2548989" y="588004"/>
                </a:cubicBezTo>
                <a:cubicBezTo>
                  <a:pt x="2548989" y="581519"/>
                  <a:pt x="2548989" y="581519"/>
                  <a:pt x="2548989" y="581519"/>
                </a:cubicBezTo>
                <a:cubicBezTo>
                  <a:pt x="2557630" y="581519"/>
                  <a:pt x="2557630" y="581519"/>
                  <a:pt x="2557630" y="581519"/>
                </a:cubicBezTo>
                <a:cubicBezTo>
                  <a:pt x="2557630" y="551254"/>
                  <a:pt x="2557630" y="551254"/>
                  <a:pt x="2557630" y="551254"/>
                </a:cubicBezTo>
                <a:cubicBezTo>
                  <a:pt x="2563390" y="551254"/>
                  <a:pt x="2563390" y="551254"/>
                  <a:pt x="2563390" y="551254"/>
                </a:cubicBezTo>
                <a:cubicBezTo>
                  <a:pt x="2563390" y="542607"/>
                  <a:pt x="2563390" y="542607"/>
                  <a:pt x="2563390" y="542607"/>
                </a:cubicBezTo>
                <a:cubicBezTo>
                  <a:pt x="2572031" y="542607"/>
                  <a:pt x="2572031" y="542607"/>
                  <a:pt x="2572031" y="542607"/>
                </a:cubicBezTo>
                <a:cubicBezTo>
                  <a:pt x="2572031" y="512342"/>
                  <a:pt x="2572031" y="512342"/>
                  <a:pt x="2572031" y="512342"/>
                </a:cubicBezTo>
                <a:cubicBezTo>
                  <a:pt x="2609474" y="512342"/>
                  <a:pt x="2609474" y="512342"/>
                  <a:pt x="2609474" y="512342"/>
                </a:cubicBezTo>
                <a:cubicBezTo>
                  <a:pt x="2609474" y="499371"/>
                  <a:pt x="2609474" y="499371"/>
                  <a:pt x="2609474" y="499371"/>
                </a:cubicBezTo>
                <a:cubicBezTo>
                  <a:pt x="2652677" y="499371"/>
                  <a:pt x="2652677" y="499371"/>
                  <a:pt x="2652677" y="499371"/>
                </a:cubicBezTo>
                <a:cubicBezTo>
                  <a:pt x="2652677" y="490724"/>
                  <a:pt x="2652677" y="490724"/>
                  <a:pt x="2652677" y="490724"/>
                </a:cubicBezTo>
                <a:cubicBezTo>
                  <a:pt x="2678599" y="490724"/>
                  <a:pt x="2678599" y="490724"/>
                  <a:pt x="2678599" y="490724"/>
                </a:cubicBezTo>
                <a:cubicBezTo>
                  <a:pt x="2678599" y="499371"/>
                  <a:pt x="2678599" y="499371"/>
                  <a:pt x="2678599" y="499371"/>
                </a:cubicBezTo>
                <a:cubicBezTo>
                  <a:pt x="2684359" y="499371"/>
                  <a:pt x="2684359" y="499371"/>
                  <a:pt x="2684359" y="499371"/>
                </a:cubicBezTo>
                <a:cubicBezTo>
                  <a:pt x="2684359" y="495048"/>
                  <a:pt x="2684359" y="495048"/>
                  <a:pt x="2684359" y="495048"/>
                </a:cubicBezTo>
                <a:cubicBezTo>
                  <a:pt x="2698760" y="495048"/>
                  <a:pt x="2698760" y="495048"/>
                  <a:pt x="2698760" y="495048"/>
                </a:cubicBezTo>
                <a:cubicBezTo>
                  <a:pt x="2698760" y="499371"/>
                  <a:pt x="2698760" y="499371"/>
                  <a:pt x="2698760" y="499371"/>
                </a:cubicBezTo>
                <a:cubicBezTo>
                  <a:pt x="2707401" y="499371"/>
                  <a:pt x="2707401" y="499371"/>
                  <a:pt x="2707401" y="499371"/>
                </a:cubicBezTo>
                <a:cubicBezTo>
                  <a:pt x="2707401" y="490724"/>
                  <a:pt x="2707401" y="490724"/>
                  <a:pt x="2707401" y="490724"/>
                </a:cubicBezTo>
                <a:cubicBezTo>
                  <a:pt x="2727562" y="490724"/>
                  <a:pt x="2727562" y="490724"/>
                  <a:pt x="2727562" y="490724"/>
                </a:cubicBezTo>
                <a:cubicBezTo>
                  <a:pt x="2727562" y="499371"/>
                  <a:pt x="2727562" y="499371"/>
                  <a:pt x="2727562" y="499371"/>
                </a:cubicBezTo>
                <a:cubicBezTo>
                  <a:pt x="2759245" y="499371"/>
                  <a:pt x="2759245" y="499371"/>
                  <a:pt x="2759245" y="499371"/>
                </a:cubicBezTo>
                <a:cubicBezTo>
                  <a:pt x="2759245" y="514504"/>
                  <a:pt x="2759245" y="514504"/>
                  <a:pt x="2759245" y="514504"/>
                </a:cubicBezTo>
                <a:cubicBezTo>
                  <a:pt x="2779406" y="514504"/>
                  <a:pt x="2779406" y="514504"/>
                  <a:pt x="2779406" y="514504"/>
                </a:cubicBezTo>
                <a:cubicBezTo>
                  <a:pt x="2779406" y="596652"/>
                  <a:pt x="2779406" y="596652"/>
                  <a:pt x="2779406" y="596652"/>
                </a:cubicBezTo>
                <a:cubicBezTo>
                  <a:pt x="2788046" y="596652"/>
                  <a:pt x="2788046" y="596652"/>
                  <a:pt x="2788046" y="596652"/>
                </a:cubicBezTo>
                <a:cubicBezTo>
                  <a:pt x="2788046" y="564225"/>
                  <a:pt x="2788046" y="564225"/>
                  <a:pt x="2788046" y="564225"/>
                </a:cubicBezTo>
                <a:cubicBezTo>
                  <a:pt x="2842771" y="564225"/>
                  <a:pt x="2842771" y="564225"/>
                  <a:pt x="2842771" y="564225"/>
                </a:cubicBezTo>
                <a:cubicBezTo>
                  <a:pt x="2842771" y="596652"/>
                  <a:pt x="2842771" y="596652"/>
                  <a:pt x="2842771" y="596652"/>
                </a:cubicBezTo>
                <a:cubicBezTo>
                  <a:pt x="2848531" y="596652"/>
                  <a:pt x="2848531" y="596652"/>
                  <a:pt x="2848531" y="596652"/>
                </a:cubicBezTo>
                <a:cubicBezTo>
                  <a:pt x="2848531" y="683123"/>
                  <a:pt x="2848531" y="683123"/>
                  <a:pt x="2848531" y="683123"/>
                </a:cubicBezTo>
                <a:cubicBezTo>
                  <a:pt x="2857172" y="680961"/>
                  <a:pt x="2857172" y="680961"/>
                  <a:pt x="2857172" y="680961"/>
                </a:cubicBezTo>
                <a:cubicBezTo>
                  <a:pt x="2860052" y="611784"/>
                  <a:pt x="2860052" y="611784"/>
                  <a:pt x="2860052" y="611784"/>
                </a:cubicBezTo>
                <a:cubicBezTo>
                  <a:pt x="2862932" y="680961"/>
                  <a:pt x="2862932" y="680961"/>
                  <a:pt x="2862932" y="680961"/>
                </a:cubicBezTo>
                <a:cubicBezTo>
                  <a:pt x="2871573" y="683123"/>
                  <a:pt x="2871573" y="683123"/>
                  <a:pt x="2871573" y="683123"/>
                </a:cubicBezTo>
                <a:cubicBezTo>
                  <a:pt x="2880213" y="724196"/>
                  <a:pt x="2880213" y="724196"/>
                  <a:pt x="2880213" y="724196"/>
                </a:cubicBezTo>
                <a:cubicBezTo>
                  <a:pt x="2903255" y="735005"/>
                  <a:pt x="2903255" y="735005"/>
                  <a:pt x="2903255" y="735005"/>
                </a:cubicBezTo>
                <a:cubicBezTo>
                  <a:pt x="2903255" y="717711"/>
                  <a:pt x="2903255" y="717711"/>
                  <a:pt x="2903255" y="717711"/>
                </a:cubicBezTo>
                <a:cubicBezTo>
                  <a:pt x="2911896" y="717711"/>
                  <a:pt x="2911896" y="717711"/>
                  <a:pt x="2911896" y="717711"/>
                </a:cubicBezTo>
                <a:cubicBezTo>
                  <a:pt x="2911896" y="706902"/>
                  <a:pt x="2911896" y="706902"/>
                  <a:pt x="2911896" y="706902"/>
                </a:cubicBezTo>
                <a:cubicBezTo>
                  <a:pt x="2981021" y="706902"/>
                  <a:pt x="2981021" y="706902"/>
                  <a:pt x="2981021" y="706902"/>
                </a:cubicBezTo>
                <a:cubicBezTo>
                  <a:pt x="2981021" y="711226"/>
                  <a:pt x="2981021" y="711226"/>
                  <a:pt x="2981021" y="711226"/>
                </a:cubicBezTo>
                <a:cubicBezTo>
                  <a:pt x="2989662" y="711226"/>
                  <a:pt x="2989662" y="711226"/>
                  <a:pt x="2989662" y="711226"/>
                </a:cubicBezTo>
                <a:cubicBezTo>
                  <a:pt x="2989662" y="698255"/>
                  <a:pt x="2989662" y="698255"/>
                  <a:pt x="2989662" y="698255"/>
                </a:cubicBezTo>
                <a:cubicBezTo>
                  <a:pt x="3001182" y="698255"/>
                  <a:pt x="3001182" y="698255"/>
                  <a:pt x="3001182" y="698255"/>
                </a:cubicBezTo>
                <a:cubicBezTo>
                  <a:pt x="3001182" y="713388"/>
                  <a:pt x="3001182" y="713388"/>
                  <a:pt x="3001182" y="713388"/>
                </a:cubicBezTo>
                <a:cubicBezTo>
                  <a:pt x="3006943" y="713388"/>
                  <a:pt x="3006943" y="713388"/>
                  <a:pt x="3006943" y="713388"/>
                </a:cubicBezTo>
                <a:cubicBezTo>
                  <a:pt x="3006943" y="696093"/>
                  <a:pt x="3006943" y="696093"/>
                  <a:pt x="3006943" y="696093"/>
                </a:cubicBezTo>
                <a:cubicBezTo>
                  <a:pt x="3021343" y="696093"/>
                  <a:pt x="3021343" y="696093"/>
                  <a:pt x="3021343" y="696093"/>
                </a:cubicBezTo>
                <a:cubicBezTo>
                  <a:pt x="3021343" y="687446"/>
                  <a:pt x="3021343" y="687446"/>
                  <a:pt x="3021343" y="687446"/>
                </a:cubicBezTo>
                <a:cubicBezTo>
                  <a:pt x="3047266" y="687446"/>
                  <a:pt x="3047266" y="687446"/>
                  <a:pt x="3047266" y="687446"/>
                </a:cubicBezTo>
                <a:cubicBezTo>
                  <a:pt x="3047266" y="665828"/>
                  <a:pt x="3047266" y="665828"/>
                  <a:pt x="3047266" y="665828"/>
                </a:cubicBezTo>
                <a:cubicBezTo>
                  <a:pt x="3055906" y="663667"/>
                  <a:pt x="3055906" y="663667"/>
                  <a:pt x="3055906" y="663667"/>
                </a:cubicBezTo>
                <a:cubicBezTo>
                  <a:pt x="3055906" y="659343"/>
                  <a:pt x="3055906" y="659343"/>
                  <a:pt x="3055906" y="659343"/>
                </a:cubicBezTo>
                <a:cubicBezTo>
                  <a:pt x="3078948" y="659343"/>
                  <a:pt x="3078948" y="659343"/>
                  <a:pt x="3078948" y="659343"/>
                </a:cubicBezTo>
                <a:cubicBezTo>
                  <a:pt x="3078948" y="646372"/>
                  <a:pt x="3078948" y="646372"/>
                  <a:pt x="3078948" y="646372"/>
                </a:cubicBezTo>
                <a:cubicBezTo>
                  <a:pt x="3090469" y="646372"/>
                  <a:pt x="3090469" y="646372"/>
                  <a:pt x="3090469" y="646372"/>
                </a:cubicBezTo>
                <a:cubicBezTo>
                  <a:pt x="3090469" y="607460"/>
                  <a:pt x="3090469" y="607460"/>
                  <a:pt x="3090469" y="607460"/>
                </a:cubicBezTo>
                <a:cubicBezTo>
                  <a:pt x="3110630" y="607460"/>
                  <a:pt x="3110630" y="607460"/>
                  <a:pt x="3110630" y="607460"/>
                </a:cubicBezTo>
                <a:cubicBezTo>
                  <a:pt x="3110630" y="603137"/>
                  <a:pt x="3110630" y="603137"/>
                  <a:pt x="3110630" y="603137"/>
                </a:cubicBezTo>
                <a:cubicBezTo>
                  <a:pt x="3122151" y="603137"/>
                  <a:pt x="3122151" y="603137"/>
                  <a:pt x="3122151" y="603137"/>
                </a:cubicBezTo>
                <a:cubicBezTo>
                  <a:pt x="3122151" y="555578"/>
                  <a:pt x="3122151" y="555578"/>
                  <a:pt x="3122151" y="555578"/>
                </a:cubicBezTo>
                <a:cubicBezTo>
                  <a:pt x="3148073" y="555578"/>
                  <a:pt x="3148073" y="555578"/>
                  <a:pt x="3148073" y="555578"/>
                </a:cubicBezTo>
                <a:cubicBezTo>
                  <a:pt x="3148073" y="536122"/>
                  <a:pt x="3148073" y="536122"/>
                  <a:pt x="3148073" y="536122"/>
                </a:cubicBezTo>
                <a:cubicBezTo>
                  <a:pt x="3197037" y="536122"/>
                  <a:pt x="3197037" y="536122"/>
                  <a:pt x="3197037" y="536122"/>
                </a:cubicBezTo>
                <a:cubicBezTo>
                  <a:pt x="3197037" y="557740"/>
                  <a:pt x="3197037" y="557740"/>
                  <a:pt x="3197037" y="557740"/>
                </a:cubicBezTo>
                <a:cubicBezTo>
                  <a:pt x="3234480" y="557740"/>
                  <a:pt x="3234480" y="557740"/>
                  <a:pt x="3234480" y="557740"/>
                </a:cubicBezTo>
                <a:cubicBezTo>
                  <a:pt x="3234480" y="605299"/>
                  <a:pt x="3234480" y="605299"/>
                  <a:pt x="3234480" y="605299"/>
                </a:cubicBezTo>
                <a:cubicBezTo>
                  <a:pt x="3251761" y="605299"/>
                  <a:pt x="3251761" y="605299"/>
                  <a:pt x="3251761" y="605299"/>
                </a:cubicBezTo>
                <a:cubicBezTo>
                  <a:pt x="3251761" y="711226"/>
                  <a:pt x="3251761" y="711226"/>
                  <a:pt x="3251761" y="711226"/>
                </a:cubicBezTo>
                <a:cubicBezTo>
                  <a:pt x="3260401" y="711226"/>
                  <a:pt x="3260401" y="711226"/>
                  <a:pt x="3260401" y="711226"/>
                </a:cubicBezTo>
                <a:cubicBezTo>
                  <a:pt x="3271922" y="683123"/>
                  <a:pt x="3271922" y="683123"/>
                  <a:pt x="3271922" y="683123"/>
                </a:cubicBezTo>
                <a:cubicBezTo>
                  <a:pt x="3280563" y="696093"/>
                  <a:pt x="3280563" y="696093"/>
                  <a:pt x="3280563" y="696093"/>
                </a:cubicBezTo>
                <a:cubicBezTo>
                  <a:pt x="3277683" y="696093"/>
                  <a:pt x="3277683" y="696093"/>
                  <a:pt x="3277683" y="696093"/>
                </a:cubicBezTo>
                <a:cubicBezTo>
                  <a:pt x="3277683" y="711226"/>
                  <a:pt x="3277683" y="711226"/>
                  <a:pt x="3277683" y="711226"/>
                </a:cubicBezTo>
                <a:cubicBezTo>
                  <a:pt x="3289203" y="711226"/>
                  <a:pt x="3289203" y="711226"/>
                  <a:pt x="3289203" y="711226"/>
                </a:cubicBezTo>
                <a:cubicBezTo>
                  <a:pt x="3289203" y="743652"/>
                  <a:pt x="3289203" y="743652"/>
                  <a:pt x="3289203" y="743652"/>
                </a:cubicBezTo>
                <a:cubicBezTo>
                  <a:pt x="3300724" y="743652"/>
                  <a:pt x="3300724" y="743652"/>
                  <a:pt x="3300724" y="743652"/>
                </a:cubicBezTo>
                <a:cubicBezTo>
                  <a:pt x="3300724" y="767432"/>
                  <a:pt x="3300724" y="767432"/>
                  <a:pt x="3300724" y="767432"/>
                </a:cubicBezTo>
                <a:cubicBezTo>
                  <a:pt x="3320885" y="767432"/>
                  <a:pt x="3320885" y="767432"/>
                  <a:pt x="3320885" y="767432"/>
                </a:cubicBezTo>
                <a:cubicBezTo>
                  <a:pt x="3320885" y="758785"/>
                  <a:pt x="3320885" y="758785"/>
                  <a:pt x="3320885" y="758785"/>
                </a:cubicBezTo>
                <a:cubicBezTo>
                  <a:pt x="3343927" y="758785"/>
                  <a:pt x="3343927" y="758785"/>
                  <a:pt x="3343927" y="758785"/>
                </a:cubicBezTo>
                <a:cubicBezTo>
                  <a:pt x="3343927" y="735005"/>
                  <a:pt x="3343927" y="735005"/>
                  <a:pt x="3343927" y="735005"/>
                </a:cubicBezTo>
                <a:cubicBezTo>
                  <a:pt x="3398652" y="735005"/>
                  <a:pt x="3398652" y="735005"/>
                  <a:pt x="3398652" y="735005"/>
                </a:cubicBezTo>
                <a:cubicBezTo>
                  <a:pt x="3398652" y="741491"/>
                  <a:pt x="3398652" y="741491"/>
                  <a:pt x="3398652" y="741491"/>
                </a:cubicBezTo>
                <a:cubicBezTo>
                  <a:pt x="3404412" y="741491"/>
                  <a:pt x="3404412" y="741491"/>
                  <a:pt x="3404412" y="741491"/>
                </a:cubicBezTo>
                <a:cubicBezTo>
                  <a:pt x="3404412" y="743652"/>
                  <a:pt x="3404412" y="743652"/>
                  <a:pt x="3404412" y="743652"/>
                </a:cubicBezTo>
                <a:cubicBezTo>
                  <a:pt x="3407292" y="743652"/>
                  <a:pt x="3407292" y="743652"/>
                  <a:pt x="3407292" y="743652"/>
                </a:cubicBezTo>
                <a:cubicBezTo>
                  <a:pt x="3407292" y="735005"/>
                  <a:pt x="3407292" y="735005"/>
                  <a:pt x="3407292" y="735005"/>
                </a:cubicBezTo>
                <a:cubicBezTo>
                  <a:pt x="3418813" y="735005"/>
                  <a:pt x="3418813" y="735005"/>
                  <a:pt x="3418813" y="735005"/>
                </a:cubicBezTo>
                <a:cubicBezTo>
                  <a:pt x="3418813" y="752300"/>
                  <a:pt x="3418813" y="752300"/>
                  <a:pt x="3418813" y="752300"/>
                </a:cubicBezTo>
                <a:cubicBezTo>
                  <a:pt x="3427454" y="752300"/>
                  <a:pt x="3427454" y="752300"/>
                  <a:pt x="3427454" y="752300"/>
                </a:cubicBezTo>
                <a:cubicBezTo>
                  <a:pt x="3427454" y="743652"/>
                  <a:pt x="3427454" y="743652"/>
                  <a:pt x="3427454" y="743652"/>
                </a:cubicBezTo>
                <a:cubicBezTo>
                  <a:pt x="3438974" y="743652"/>
                  <a:pt x="3438974" y="743652"/>
                  <a:pt x="3438974" y="743652"/>
                </a:cubicBezTo>
                <a:cubicBezTo>
                  <a:pt x="3438974" y="719873"/>
                  <a:pt x="3438974" y="719873"/>
                  <a:pt x="3438974" y="719873"/>
                </a:cubicBezTo>
                <a:cubicBezTo>
                  <a:pt x="3482178" y="719873"/>
                  <a:pt x="3482178" y="719873"/>
                  <a:pt x="3482178" y="719873"/>
                </a:cubicBezTo>
                <a:cubicBezTo>
                  <a:pt x="3482178" y="726358"/>
                  <a:pt x="3482178" y="726358"/>
                  <a:pt x="3482178" y="726358"/>
                </a:cubicBezTo>
                <a:cubicBezTo>
                  <a:pt x="3490818" y="726358"/>
                  <a:pt x="3490818" y="726358"/>
                  <a:pt x="3490818" y="726358"/>
                </a:cubicBezTo>
                <a:cubicBezTo>
                  <a:pt x="3490818" y="713388"/>
                  <a:pt x="3490818" y="713388"/>
                  <a:pt x="3490818" y="713388"/>
                </a:cubicBezTo>
                <a:cubicBezTo>
                  <a:pt x="3513860" y="713388"/>
                  <a:pt x="3513860" y="713388"/>
                  <a:pt x="3513860" y="713388"/>
                </a:cubicBezTo>
                <a:cubicBezTo>
                  <a:pt x="3513860" y="687446"/>
                  <a:pt x="3513860" y="687446"/>
                  <a:pt x="3513860" y="687446"/>
                </a:cubicBezTo>
                <a:cubicBezTo>
                  <a:pt x="3534022" y="687446"/>
                  <a:pt x="3534022" y="687446"/>
                  <a:pt x="3534022" y="687446"/>
                </a:cubicBezTo>
                <a:cubicBezTo>
                  <a:pt x="3534022" y="696093"/>
                  <a:pt x="3534022" y="696093"/>
                  <a:pt x="3534022" y="696093"/>
                </a:cubicBezTo>
                <a:cubicBezTo>
                  <a:pt x="3545542" y="696093"/>
                  <a:pt x="3545542" y="696093"/>
                  <a:pt x="3545542" y="696093"/>
                </a:cubicBezTo>
                <a:cubicBezTo>
                  <a:pt x="3545542" y="672314"/>
                  <a:pt x="3545542" y="672314"/>
                  <a:pt x="3545542" y="672314"/>
                </a:cubicBezTo>
                <a:cubicBezTo>
                  <a:pt x="3565703" y="672314"/>
                  <a:pt x="3565703" y="672314"/>
                  <a:pt x="3565703" y="672314"/>
                </a:cubicBezTo>
                <a:cubicBezTo>
                  <a:pt x="3565703" y="687446"/>
                  <a:pt x="3565703" y="687446"/>
                  <a:pt x="3565703" y="687446"/>
                </a:cubicBezTo>
                <a:cubicBezTo>
                  <a:pt x="3597386" y="687446"/>
                  <a:pt x="3597386" y="687446"/>
                  <a:pt x="3597386" y="687446"/>
                </a:cubicBezTo>
                <a:cubicBezTo>
                  <a:pt x="3597386" y="678799"/>
                  <a:pt x="3597386" y="678799"/>
                  <a:pt x="3597386" y="678799"/>
                </a:cubicBezTo>
                <a:cubicBezTo>
                  <a:pt x="3620427" y="678799"/>
                  <a:pt x="3620427" y="678799"/>
                  <a:pt x="3620427" y="678799"/>
                </a:cubicBezTo>
                <a:cubicBezTo>
                  <a:pt x="3620427" y="687446"/>
                  <a:pt x="3620427" y="687446"/>
                  <a:pt x="3620427" y="687446"/>
                </a:cubicBezTo>
                <a:cubicBezTo>
                  <a:pt x="3629068" y="687446"/>
                  <a:pt x="3629068" y="687446"/>
                  <a:pt x="3629068" y="687446"/>
                </a:cubicBezTo>
                <a:cubicBezTo>
                  <a:pt x="3629068" y="702579"/>
                  <a:pt x="3629068" y="702579"/>
                  <a:pt x="3629068" y="702579"/>
                </a:cubicBezTo>
                <a:cubicBezTo>
                  <a:pt x="3640589" y="702579"/>
                  <a:pt x="3640589" y="702579"/>
                  <a:pt x="3640589" y="702579"/>
                </a:cubicBezTo>
                <a:cubicBezTo>
                  <a:pt x="3640589" y="713388"/>
                  <a:pt x="3640589" y="713388"/>
                  <a:pt x="3640589" y="713388"/>
                </a:cubicBezTo>
                <a:cubicBezTo>
                  <a:pt x="3703954" y="713388"/>
                  <a:pt x="3703954" y="713388"/>
                  <a:pt x="3703954" y="713388"/>
                </a:cubicBezTo>
                <a:cubicBezTo>
                  <a:pt x="3703954" y="743652"/>
                  <a:pt x="3703954" y="743652"/>
                  <a:pt x="3703954" y="743652"/>
                </a:cubicBezTo>
                <a:cubicBezTo>
                  <a:pt x="3726996" y="743652"/>
                  <a:pt x="3726996" y="743652"/>
                  <a:pt x="3726996" y="743652"/>
                </a:cubicBezTo>
                <a:cubicBezTo>
                  <a:pt x="3726996" y="735005"/>
                  <a:pt x="3726996" y="735005"/>
                  <a:pt x="3726996" y="735005"/>
                </a:cubicBezTo>
                <a:cubicBezTo>
                  <a:pt x="3790360" y="735005"/>
                  <a:pt x="3790360" y="735005"/>
                  <a:pt x="3790360" y="735005"/>
                </a:cubicBezTo>
                <a:cubicBezTo>
                  <a:pt x="3790360" y="724196"/>
                  <a:pt x="3790360" y="724196"/>
                  <a:pt x="3790360" y="724196"/>
                </a:cubicBezTo>
                <a:cubicBezTo>
                  <a:pt x="3801881" y="719873"/>
                  <a:pt x="3801881" y="719873"/>
                  <a:pt x="3801881" y="719873"/>
                </a:cubicBezTo>
                <a:cubicBezTo>
                  <a:pt x="3801881" y="687446"/>
                  <a:pt x="3801881" y="687446"/>
                  <a:pt x="3801881" y="687446"/>
                </a:cubicBezTo>
                <a:cubicBezTo>
                  <a:pt x="3822042" y="687446"/>
                  <a:pt x="3822042" y="687446"/>
                  <a:pt x="3822042" y="687446"/>
                </a:cubicBezTo>
                <a:cubicBezTo>
                  <a:pt x="3830683" y="706902"/>
                  <a:pt x="3830683" y="706902"/>
                  <a:pt x="3830683" y="706902"/>
                </a:cubicBezTo>
                <a:cubicBezTo>
                  <a:pt x="3833564" y="700417"/>
                  <a:pt x="3833564" y="700417"/>
                  <a:pt x="3833564" y="700417"/>
                </a:cubicBezTo>
                <a:cubicBezTo>
                  <a:pt x="3850845" y="698255"/>
                  <a:pt x="3850845" y="698255"/>
                  <a:pt x="3850845" y="698255"/>
                </a:cubicBezTo>
                <a:cubicBezTo>
                  <a:pt x="3847965" y="609622"/>
                  <a:pt x="3847965" y="609622"/>
                  <a:pt x="3847965" y="609622"/>
                </a:cubicBezTo>
                <a:cubicBezTo>
                  <a:pt x="3865245" y="611784"/>
                  <a:pt x="3865245" y="611784"/>
                  <a:pt x="3865245" y="611784"/>
                </a:cubicBezTo>
                <a:cubicBezTo>
                  <a:pt x="3865245" y="471268"/>
                  <a:pt x="3865245" y="471268"/>
                  <a:pt x="3865245" y="471268"/>
                </a:cubicBezTo>
                <a:cubicBezTo>
                  <a:pt x="3891168" y="471268"/>
                  <a:pt x="3891168" y="471268"/>
                  <a:pt x="3891168" y="471268"/>
                </a:cubicBezTo>
                <a:cubicBezTo>
                  <a:pt x="3891168" y="356694"/>
                  <a:pt x="3891168" y="356694"/>
                  <a:pt x="3891168" y="356694"/>
                </a:cubicBezTo>
                <a:cubicBezTo>
                  <a:pt x="3896928" y="350209"/>
                  <a:pt x="3896928" y="350209"/>
                  <a:pt x="3896928" y="350209"/>
                </a:cubicBezTo>
                <a:cubicBezTo>
                  <a:pt x="3896928" y="326429"/>
                  <a:pt x="3896928" y="326429"/>
                  <a:pt x="3896928" y="326429"/>
                </a:cubicBezTo>
                <a:cubicBezTo>
                  <a:pt x="3919969" y="326429"/>
                  <a:pt x="3919969" y="326429"/>
                  <a:pt x="3919969" y="326429"/>
                </a:cubicBezTo>
                <a:cubicBezTo>
                  <a:pt x="3974694" y="246443"/>
                  <a:pt x="3974694" y="246443"/>
                  <a:pt x="3974694" y="246443"/>
                </a:cubicBezTo>
                <a:cubicBezTo>
                  <a:pt x="3977574" y="1"/>
                  <a:pt x="3977574" y="1"/>
                  <a:pt x="3977574" y="1"/>
                </a:cubicBezTo>
                <a:cubicBezTo>
                  <a:pt x="3983335" y="246443"/>
                  <a:pt x="3983335" y="246443"/>
                  <a:pt x="3983335" y="246443"/>
                </a:cubicBezTo>
                <a:cubicBezTo>
                  <a:pt x="4035178" y="328591"/>
                  <a:pt x="4035178" y="328591"/>
                  <a:pt x="4035178" y="328591"/>
                </a:cubicBezTo>
                <a:cubicBezTo>
                  <a:pt x="4058220" y="328591"/>
                  <a:pt x="4058220" y="328591"/>
                  <a:pt x="4058220" y="328591"/>
                </a:cubicBezTo>
                <a:cubicBezTo>
                  <a:pt x="4058220" y="354532"/>
                  <a:pt x="4058220" y="354532"/>
                  <a:pt x="4058220" y="354532"/>
                </a:cubicBezTo>
                <a:cubicBezTo>
                  <a:pt x="4063981" y="356694"/>
                  <a:pt x="4063981" y="356694"/>
                  <a:pt x="4063981" y="356694"/>
                </a:cubicBezTo>
                <a:cubicBezTo>
                  <a:pt x="4063981" y="471268"/>
                  <a:pt x="4063981" y="471268"/>
                  <a:pt x="4063981" y="471268"/>
                </a:cubicBezTo>
                <a:cubicBezTo>
                  <a:pt x="4084142" y="471268"/>
                  <a:pt x="4084142" y="471268"/>
                  <a:pt x="4084142" y="471268"/>
                </a:cubicBezTo>
                <a:cubicBezTo>
                  <a:pt x="4084142" y="607460"/>
                  <a:pt x="4084142" y="607460"/>
                  <a:pt x="4084142" y="607460"/>
                </a:cubicBezTo>
                <a:cubicBezTo>
                  <a:pt x="4107184" y="607460"/>
                  <a:pt x="4107184" y="607460"/>
                  <a:pt x="4107184" y="607460"/>
                </a:cubicBezTo>
                <a:cubicBezTo>
                  <a:pt x="4107184" y="730682"/>
                  <a:pt x="4107184" y="730682"/>
                  <a:pt x="4107184" y="730682"/>
                </a:cubicBezTo>
                <a:cubicBezTo>
                  <a:pt x="4144626" y="728520"/>
                  <a:pt x="4144626" y="728520"/>
                  <a:pt x="4144626" y="728520"/>
                </a:cubicBezTo>
                <a:cubicBezTo>
                  <a:pt x="4150387" y="717711"/>
                  <a:pt x="4150387" y="717711"/>
                  <a:pt x="4150387" y="717711"/>
                </a:cubicBezTo>
                <a:cubicBezTo>
                  <a:pt x="4170548" y="715549"/>
                  <a:pt x="4170548" y="715549"/>
                  <a:pt x="4170548" y="715549"/>
                </a:cubicBezTo>
                <a:cubicBezTo>
                  <a:pt x="4176309" y="724196"/>
                  <a:pt x="4176309" y="724196"/>
                  <a:pt x="4176309" y="724196"/>
                </a:cubicBezTo>
                <a:cubicBezTo>
                  <a:pt x="4205111" y="724196"/>
                  <a:pt x="4205111" y="724196"/>
                  <a:pt x="4205111" y="724196"/>
                </a:cubicBezTo>
                <a:lnTo>
                  <a:pt x="4205111" y="726591"/>
                </a:lnTo>
                <a:lnTo>
                  <a:pt x="4207550" y="712285"/>
                </a:lnTo>
                <a:cubicBezTo>
                  <a:pt x="4209221" y="702478"/>
                  <a:pt x="4211450" y="689402"/>
                  <a:pt x="4214422" y="671967"/>
                </a:cubicBezTo>
                <a:cubicBezTo>
                  <a:pt x="4214422" y="671967"/>
                  <a:pt x="4214422" y="671967"/>
                  <a:pt x="4208478" y="667318"/>
                </a:cubicBezTo>
                <a:cubicBezTo>
                  <a:pt x="4208478" y="667318"/>
                  <a:pt x="4208478" y="667318"/>
                  <a:pt x="4208478" y="660344"/>
                </a:cubicBezTo>
                <a:cubicBezTo>
                  <a:pt x="4208478" y="660344"/>
                  <a:pt x="4208478" y="660344"/>
                  <a:pt x="4217394" y="655694"/>
                </a:cubicBezTo>
                <a:cubicBezTo>
                  <a:pt x="4217394" y="655694"/>
                  <a:pt x="4217394" y="655694"/>
                  <a:pt x="4220366" y="641747"/>
                </a:cubicBezTo>
                <a:cubicBezTo>
                  <a:pt x="4220366" y="641747"/>
                  <a:pt x="4220366" y="641747"/>
                  <a:pt x="4226312" y="655694"/>
                </a:cubicBezTo>
                <a:cubicBezTo>
                  <a:pt x="4226312" y="655694"/>
                  <a:pt x="4226312" y="655694"/>
                  <a:pt x="4232255" y="660344"/>
                </a:cubicBezTo>
                <a:cubicBezTo>
                  <a:pt x="4232255" y="660344"/>
                  <a:pt x="4232255" y="660344"/>
                  <a:pt x="4232255" y="669642"/>
                </a:cubicBezTo>
                <a:cubicBezTo>
                  <a:pt x="4232255" y="669642"/>
                  <a:pt x="4232255" y="669642"/>
                  <a:pt x="4226312" y="671967"/>
                </a:cubicBezTo>
                <a:cubicBezTo>
                  <a:pt x="4226312" y="671967"/>
                  <a:pt x="4226312" y="671967"/>
                  <a:pt x="4241171" y="739382"/>
                </a:cubicBezTo>
                <a:cubicBezTo>
                  <a:pt x="4241171" y="739382"/>
                  <a:pt x="4241171" y="739382"/>
                  <a:pt x="4253059" y="739382"/>
                </a:cubicBezTo>
                <a:cubicBezTo>
                  <a:pt x="4253059" y="739382"/>
                  <a:pt x="4253059" y="739382"/>
                  <a:pt x="4261975" y="771927"/>
                </a:cubicBezTo>
                <a:cubicBezTo>
                  <a:pt x="4261975" y="771927"/>
                  <a:pt x="4261975" y="771927"/>
                  <a:pt x="4306555" y="778901"/>
                </a:cubicBezTo>
                <a:cubicBezTo>
                  <a:pt x="4306555" y="778901"/>
                  <a:pt x="4306555" y="778901"/>
                  <a:pt x="4306555" y="739382"/>
                </a:cubicBezTo>
                <a:cubicBezTo>
                  <a:pt x="4306555" y="739382"/>
                  <a:pt x="4306555" y="739382"/>
                  <a:pt x="4380856" y="739382"/>
                </a:cubicBezTo>
                <a:cubicBezTo>
                  <a:pt x="4380856" y="739382"/>
                  <a:pt x="4380856" y="739382"/>
                  <a:pt x="4410576" y="755654"/>
                </a:cubicBezTo>
                <a:cubicBezTo>
                  <a:pt x="4410576" y="755654"/>
                  <a:pt x="4410576" y="755654"/>
                  <a:pt x="4425436" y="755654"/>
                </a:cubicBezTo>
                <a:cubicBezTo>
                  <a:pt x="4425436" y="755654"/>
                  <a:pt x="4425436" y="755654"/>
                  <a:pt x="4440296" y="739382"/>
                </a:cubicBezTo>
                <a:cubicBezTo>
                  <a:pt x="4440296" y="739382"/>
                  <a:pt x="4440296" y="739382"/>
                  <a:pt x="4461100" y="739382"/>
                </a:cubicBezTo>
                <a:cubicBezTo>
                  <a:pt x="4461100" y="739382"/>
                  <a:pt x="4461100" y="739382"/>
                  <a:pt x="4461100" y="804472"/>
                </a:cubicBezTo>
                <a:cubicBezTo>
                  <a:pt x="4461100" y="804472"/>
                  <a:pt x="4461100" y="804472"/>
                  <a:pt x="4472988" y="806797"/>
                </a:cubicBezTo>
                <a:cubicBezTo>
                  <a:pt x="4472988" y="806797"/>
                  <a:pt x="4472988" y="806797"/>
                  <a:pt x="4472988" y="797498"/>
                </a:cubicBezTo>
                <a:cubicBezTo>
                  <a:pt x="4472988" y="797498"/>
                  <a:pt x="4472988" y="797498"/>
                  <a:pt x="4505680" y="797498"/>
                </a:cubicBezTo>
                <a:cubicBezTo>
                  <a:pt x="4505680" y="797498"/>
                  <a:pt x="4505680" y="797498"/>
                  <a:pt x="4505680" y="699863"/>
                </a:cubicBezTo>
                <a:cubicBezTo>
                  <a:pt x="4505680" y="699863"/>
                  <a:pt x="4505680" y="699863"/>
                  <a:pt x="4508652" y="697538"/>
                </a:cubicBezTo>
                <a:cubicBezTo>
                  <a:pt x="4508652" y="697538"/>
                  <a:pt x="4508652" y="697538"/>
                  <a:pt x="4577008" y="697538"/>
                </a:cubicBezTo>
                <a:cubicBezTo>
                  <a:pt x="4577008" y="697538"/>
                  <a:pt x="4577008" y="697538"/>
                  <a:pt x="4577008" y="685915"/>
                </a:cubicBezTo>
                <a:cubicBezTo>
                  <a:pt x="4577008" y="685915"/>
                  <a:pt x="4577008" y="685915"/>
                  <a:pt x="4606729" y="685915"/>
                </a:cubicBezTo>
                <a:cubicBezTo>
                  <a:pt x="4606729" y="685915"/>
                  <a:pt x="4606729" y="685915"/>
                  <a:pt x="4606729" y="676616"/>
                </a:cubicBezTo>
                <a:cubicBezTo>
                  <a:pt x="4606729" y="676616"/>
                  <a:pt x="4606729" y="676616"/>
                  <a:pt x="4666169" y="676616"/>
                </a:cubicBezTo>
                <a:cubicBezTo>
                  <a:pt x="4666169" y="676616"/>
                  <a:pt x="4666169" y="676616"/>
                  <a:pt x="4666169" y="697538"/>
                </a:cubicBezTo>
                <a:cubicBezTo>
                  <a:pt x="4666169" y="697538"/>
                  <a:pt x="4666169" y="697538"/>
                  <a:pt x="4689946" y="706837"/>
                </a:cubicBezTo>
                <a:cubicBezTo>
                  <a:pt x="4689946" y="706837"/>
                  <a:pt x="4689946" y="706837"/>
                  <a:pt x="4689946" y="737057"/>
                </a:cubicBezTo>
                <a:cubicBezTo>
                  <a:pt x="4689946" y="737057"/>
                  <a:pt x="4689946" y="737057"/>
                  <a:pt x="4704806" y="741706"/>
                </a:cubicBezTo>
                <a:cubicBezTo>
                  <a:pt x="4704806" y="741706"/>
                  <a:pt x="4704806" y="741706"/>
                  <a:pt x="4704806" y="732408"/>
                </a:cubicBezTo>
                <a:cubicBezTo>
                  <a:pt x="4704806" y="732408"/>
                  <a:pt x="4704806" y="732408"/>
                  <a:pt x="4716694" y="732408"/>
                </a:cubicBezTo>
                <a:cubicBezTo>
                  <a:pt x="4716694" y="732408"/>
                  <a:pt x="4716694" y="732408"/>
                  <a:pt x="4716694" y="725434"/>
                </a:cubicBezTo>
                <a:cubicBezTo>
                  <a:pt x="4716694" y="725434"/>
                  <a:pt x="4716694" y="725434"/>
                  <a:pt x="4704806" y="725434"/>
                </a:cubicBezTo>
                <a:cubicBezTo>
                  <a:pt x="4704806" y="725434"/>
                  <a:pt x="4704806" y="725434"/>
                  <a:pt x="4704806" y="716135"/>
                </a:cubicBezTo>
                <a:cubicBezTo>
                  <a:pt x="4704806" y="716135"/>
                  <a:pt x="4704806" y="716135"/>
                  <a:pt x="4716694" y="716135"/>
                </a:cubicBezTo>
                <a:cubicBezTo>
                  <a:pt x="4716694" y="716135"/>
                  <a:pt x="4716694" y="716135"/>
                  <a:pt x="4716694" y="706837"/>
                </a:cubicBezTo>
                <a:cubicBezTo>
                  <a:pt x="4716694" y="706837"/>
                  <a:pt x="4716694" y="706837"/>
                  <a:pt x="4704806" y="706837"/>
                </a:cubicBezTo>
                <a:cubicBezTo>
                  <a:pt x="4704806" y="706837"/>
                  <a:pt x="4704806" y="706837"/>
                  <a:pt x="4704806" y="697538"/>
                </a:cubicBezTo>
                <a:cubicBezTo>
                  <a:pt x="4704806" y="697538"/>
                  <a:pt x="4704806" y="697538"/>
                  <a:pt x="4716694" y="697538"/>
                </a:cubicBezTo>
                <a:cubicBezTo>
                  <a:pt x="4716694" y="697538"/>
                  <a:pt x="4716694" y="697538"/>
                  <a:pt x="4716694" y="690564"/>
                </a:cubicBezTo>
                <a:cubicBezTo>
                  <a:pt x="4716694" y="690564"/>
                  <a:pt x="4716694" y="690564"/>
                  <a:pt x="4704806" y="690564"/>
                </a:cubicBezTo>
                <a:cubicBezTo>
                  <a:pt x="4704806" y="690564"/>
                  <a:pt x="4704806" y="690564"/>
                  <a:pt x="4704806" y="681266"/>
                </a:cubicBezTo>
                <a:cubicBezTo>
                  <a:pt x="4704806" y="681266"/>
                  <a:pt x="4704806" y="681266"/>
                  <a:pt x="4716694" y="681266"/>
                </a:cubicBezTo>
                <a:cubicBezTo>
                  <a:pt x="4716694" y="681266"/>
                  <a:pt x="4716694" y="681266"/>
                  <a:pt x="4716694" y="671967"/>
                </a:cubicBezTo>
                <a:cubicBezTo>
                  <a:pt x="4716694" y="671967"/>
                  <a:pt x="4716694" y="671967"/>
                  <a:pt x="4704806" y="671967"/>
                </a:cubicBezTo>
                <a:cubicBezTo>
                  <a:pt x="4704806" y="671967"/>
                  <a:pt x="4704806" y="671967"/>
                  <a:pt x="4704806" y="664993"/>
                </a:cubicBezTo>
                <a:cubicBezTo>
                  <a:pt x="4704806" y="664993"/>
                  <a:pt x="4704806" y="664993"/>
                  <a:pt x="4716694" y="664993"/>
                </a:cubicBezTo>
                <a:cubicBezTo>
                  <a:pt x="4716694" y="664993"/>
                  <a:pt x="4716694" y="664993"/>
                  <a:pt x="4716694" y="655694"/>
                </a:cubicBezTo>
                <a:cubicBezTo>
                  <a:pt x="4716694" y="655694"/>
                  <a:pt x="4716694" y="655694"/>
                  <a:pt x="4704806" y="655694"/>
                </a:cubicBezTo>
                <a:cubicBezTo>
                  <a:pt x="4704806" y="655694"/>
                  <a:pt x="4704806" y="655694"/>
                  <a:pt x="4704806" y="646396"/>
                </a:cubicBezTo>
                <a:cubicBezTo>
                  <a:pt x="4704806" y="646396"/>
                  <a:pt x="4704806" y="646396"/>
                  <a:pt x="4716694" y="646396"/>
                </a:cubicBezTo>
                <a:cubicBezTo>
                  <a:pt x="4716694" y="646396"/>
                  <a:pt x="4716694" y="646396"/>
                  <a:pt x="4716694" y="637097"/>
                </a:cubicBezTo>
                <a:cubicBezTo>
                  <a:pt x="4716694" y="637097"/>
                  <a:pt x="4716694" y="637097"/>
                  <a:pt x="4704806" y="637097"/>
                </a:cubicBezTo>
                <a:cubicBezTo>
                  <a:pt x="4704806" y="637097"/>
                  <a:pt x="4704806" y="637097"/>
                  <a:pt x="4704806" y="630123"/>
                </a:cubicBezTo>
                <a:cubicBezTo>
                  <a:pt x="4704806" y="630123"/>
                  <a:pt x="4704806" y="630123"/>
                  <a:pt x="4716694" y="630123"/>
                </a:cubicBezTo>
                <a:cubicBezTo>
                  <a:pt x="4716694" y="630123"/>
                  <a:pt x="4716694" y="630123"/>
                  <a:pt x="4716694" y="620825"/>
                </a:cubicBezTo>
                <a:cubicBezTo>
                  <a:pt x="4716694" y="620825"/>
                  <a:pt x="4716694" y="620825"/>
                  <a:pt x="4704806" y="620825"/>
                </a:cubicBezTo>
                <a:cubicBezTo>
                  <a:pt x="4704806" y="620825"/>
                  <a:pt x="4704806" y="620825"/>
                  <a:pt x="4704806" y="611526"/>
                </a:cubicBezTo>
                <a:cubicBezTo>
                  <a:pt x="4704806" y="611526"/>
                  <a:pt x="4704806" y="611526"/>
                  <a:pt x="4716694" y="611526"/>
                </a:cubicBezTo>
                <a:cubicBezTo>
                  <a:pt x="4716694" y="611526"/>
                  <a:pt x="4716694" y="611526"/>
                  <a:pt x="4716694" y="604552"/>
                </a:cubicBezTo>
                <a:cubicBezTo>
                  <a:pt x="4716694" y="604552"/>
                  <a:pt x="4716694" y="604552"/>
                  <a:pt x="4704806" y="604552"/>
                </a:cubicBezTo>
                <a:cubicBezTo>
                  <a:pt x="4704806" y="604552"/>
                  <a:pt x="4704806" y="604552"/>
                  <a:pt x="4704806" y="595254"/>
                </a:cubicBezTo>
                <a:cubicBezTo>
                  <a:pt x="4704806" y="595254"/>
                  <a:pt x="4704806" y="595254"/>
                  <a:pt x="4716694" y="595254"/>
                </a:cubicBezTo>
                <a:cubicBezTo>
                  <a:pt x="4716694" y="595254"/>
                  <a:pt x="4716694" y="595254"/>
                  <a:pt x="4716694" y="585955"/>
                </a:cubicBezTo>
                <a:cubicBezTo>
                  <a:pt x="4716694" y="585955"/>
                  <a:pt x="4716694" y="585955"/>
                  <a:pt x="4704806" y="585955"/>
                </a:cubicBezTo>
                <a:cubicBezTo>
                  <a:pt x="4704806" y="585955"/>
                  <a:pt x="4704806" y="585955"/>
                  <a:pt x="4704806" y="576656"/>
                </a:cubicBezTo>
                <a:cubicBezTo>
                  <a:pt x="4704806" y="576656"/>
                  <a:pt x="4704806" y="576656"/>
                  <a:pt x="4716694" y="576656"/>
                </a:cubicBezTo>
                <a:cubicBezTo>
                  <a:pt x="4716694" y="576656"/>
                  <a:pt x="4716694" y="576656"/>
                  <a:pt x="4716694" y="569682"/>
                </a:cubicBezTo>
                <a:cubicBezTo>
                  <a:pt x="4716694" y="569682"/>
                  <a:pt x="4716694" y="569682"/>
                  <a:pt x="4704806" y="569682"/>
                </a:cubicBezTo>
                <a:cubicBezTo>
                  <a:pt x="4704806" y="569682"/>
                  <a:pt x="4704806" y="569682"/>
                  <a:pt x="4704806" y="560384"/>
                </a:cubicBezTo>
                <a:cubicBezTo>
                  <a:pt x="4704806" y="560384"/>
                  <a:pt x="4704806" y="560384"/>
                  <a:pt x="4716694" y="560384"/>
                </a:cubicBezTo>
                <a:cubicBezTo>
                  <a:pt x="4716694" y="560384"/>
                  <a:pt x="4716694" y="560384"/>
                  <a:pt x="4716694" y="551085"/>
                </a:cubicBezTo>
                <a:cubicBezTo>
                  <a:pt x="4716694" y="551085"/>
                  <a:pt x="4716694" y="551085"/>
                  <a:pt x="4704806" y="551085"/>
                </a:cubicBezTo>
                <a:cubicBezTo>
                  <a:pt x="4704806" y="551085"/>
                  <a:pt x="4704806" y="551085"/>
                  <a:pt x="4704806" y="541787"/>
                </a:cubicBezTo>
                <a:cubicBezTo>
                  <a:pt x="4704806" y="541787"/>
                  <a:pt x="4704806" y="541787"/>
                  <a:pt x="4716694" y="541787"/>
                </a:cubicBezTo>
                <a:cubicBezTo>
                  <a:pt x="4716694" y="541787"/>
                  <a:pt x="4716694" y="541787"/>
                  <a:pt x="4716694" y="534813"/>
                </a:cubicBezTo>
                <a:cubicBezTo>
                  <a:pt x="4716694" y="534813"/>
                  <a:pt x="4716694" y="534813"/>
                  <a:pt x="4704806" y="534813"/>
                </a:cubicBezTo>
                <a:cubicBezTo>
                  <a:pt x="4704806" y="534813"/>
                  <a:pt x="4704806" y="534813"/>
                  <a:pt x="4704806" y="525514"/>
                </a:cubicBezTo>
                <a:cubicBezTo>
                  <a:pt x="4704806" y="525514"/>
                  <a:pt x="4704806" y="525514"/>
                  <a:pt x="4716694" y="525514"/>
                </a:cubicBezTo>
                <a:cubicBezTo>
                  <a:pt x="4716694" y="525514"/>
                  <a:pt x="4716694" y="525514"/>
                  <a:pt x="4704806" y="511566"/>
                </a:cubicBezTo>
                <a:cubicBezTo>
                  <a:pt x="4704806" y="511566"/>
                  <a:pt x="4704806" y="511566"/>
                  <a:pt x="4704806" y="474372"/>
                </a:cubicBezTo>
                <a:cubicBezTo>
                  <a:pt x="4704806" y="474372"/>
                  <a:pt x="4704806" y="474372"/>
                  <a:pt x="4903930" y="474372"/>
                </a:cubicBezTo>
                <a:cubicBezTo>
                  <a:pt x="4903930" y="474372"/>
                  <a:pt x="4903930" y="474372"/>
                  <a:pt x="4921763" y="495294"/>
                </a:cubicBezTo>
                <a:cubicBezTo>
                  <a:pt x="4921763" y="495294"/>
                  <a:pt x="4921763" y="495294"/>
                  <a:pt x="4921763" y="541787"/>
                </a:cubicBezTo>
                <a:cubicBezTo>
                  <a:pt x="4921763" y="541787"/>
                  <a:pt x="4921763" y="541787"/>
                  <a:pt x="4909874" y="541787"/>
                </a:cubicBezTo>
                <a:cubicBezTo>
                  <a:pt x="4909874" y="541787"/>
                  <a:pt x="4909874" y="541787"/>
                  <a:pt x="4909874" y="551085"/>
                </a:cubicBezTo>
                <a:cubicBezTo>
                  <a:pt x="4909874" y="551085"/>
                  <a:pt x="4909874" y="551085"/>
                  <a:pt x="4921763" y="551085"/>
                </a:cubicBezTo>
                <a:cubicBezTo>
                  <a:pt x="4921763" y="551085"/>
                  <a:pt x="4921763" y="551085"/>
                  <a:pt x="4921763" y="560384"/>
                </a:cubicBezTo>
                <a:cubicBezTo>
                  <a:pt x="4921763" y="560384"/>
                  <a:pt x="4921763" y="560384"/>
                  <a:pt x="4909874" y="560384"/>
                </a:cubicBezTo>
                <a:cubicBezTo>
                  <a:pt x="4909874" y="560384"/>
                  <a:pt x="4909874" y="560384"/>
                  <a:pt x="4909874" y="569682"/>
                </a:cubicBezTo>
                <a:cubicBezTo>
                  <a:pt x="4909874" y="569682"/>
                  <a:pt x="4909874" y="569682"/>
                  <a:pt x="4921763" y="569682"/>
                </a:cubicBezTo>
                <a:cubicBezTo>
                  <a:pt x="4921763" y="569682"/>
                  <a:pt x="4921763" y="569682"/>
                  <a:pt x="4921763" y="576656"/>
                </a:cubicBezTo>
                <a:cubicBezTo>
                  <a:pt x="4921763" y="576656"/>
                  <a:pt x="4921763" y="576656"/>
                  <a:pt x="4909874" y="576656"/>
                </a:cubicBezTo>
                <a:cubicBezTo>
                  <a:pt x="4909874" y="576656"/>
                  <a:pt x="4909874" y="576656"/>
                  <a:pt x="4909874" y="585955"/>
                </a:cubicBezTo>
                <a:cubicBezTo>
                  <a:pt x="4909874" y="585955"/>
                  <a:pt x="4909874" y="585955"/>
                  <a:pt x="4921763" y="585955"/>
                </a:cubicBezTo>
                <a:cubicBezTo>
                  <a:pt x="4921763" y="585955"/>
                  <a:pt x="4921763" y="585955"/>
                  <a:pt x="4921763" y="595254"/>
                </a:cubicBezTo>
                <a:cubicBezTo>
                  <a:pt x="4921763" y="595254"/>
                  <a:pt x="4921763" y="595254"/>
                  <a:pt x="4909874" y="595254"/>
                </a:cubicBezTo>
                <a:cubicBezTo>
                  <a:pt x="4909874" y="595254"/>
                  <a:pt x="4909874" y="595254"/>
                  <a:pt x="4909874" y="604552"/>
                </a:cubicBezTo>
                <a:cubicBezTo>
                  <a:pt x="4909874" y="604552"/>
                  <a:pt x="4909874" y="604552"/>
                  <a:pt x="4921763" y="604552"/>
                </a:cubicBezTo>
                <a:cubicBezTo>
                  <a:pt x="4921763" y="604552"/>
                  <a:pt x="4921763" y="604552"/>
                  <a:pt x="4921763" y="611526"/>
                </a:cubicBezTo>
                <a:cubicBezTo>
                  <a:pt x="4921763" y="611526"/>
                  <a:pt x="4921763" y="611526"/>
                  <a:pt x="4909874" y="611526"/>
                </a:cubicBezTo>
                <a:cubicBezTo>
                  <a:pt x="4909874" y="611526"/>
                  <a:pt x="4909874" y="611526"/>
                  <a:pt x="4909874" y="620825"/>
                </a:cubicBezTo>
                <a:cubicBezTo>
                  <a:pt x="4909874" y="620825"/>
                  <a:pt x="4909874" y="620825"/>
                  <a:pt x="4921763" y="620825"/>
                </a:cubicBezTo>
                <a:cubicBezTo>
                  <a:pt x="4921763" y="620825"/>
                  <a:pt x="4921763" y="620825"/>
                  <a:pt x="4921763" y="630123"/>
                </a:cubicBezTo>
                <a:cubicBezTo>
                  <a:pt x="4921763" y="630123"/>
                  <a:pt x="4921763" y="630123"/>
                  <a:pt x="4909874" y="630123"/>
                </a:cubicBezTo>
                <a:cubicBezTo>
                  <a:pt x="4909874" y="630123"/>
                  <a:pt x="4909874" y="630123"/>
                  <a:pt x="4909874" y="637097"/>
                </a:cubicBezTo>
                <a:cubicBezTo>
                  <a:pt x="4909874" y="637097"/>
                  <a:pt x="4909874" y="637097"/>
                  <a:pt x="4921763" y="637097"/>
                </a:cubicBezTo>
                <a:cubicBezTo>
                  <a:pt x="4921763" y="637097"/>
                  <a:pt x="4921763" y="637097"/>
                  <a:pt x="4921763" y="646396"/>
                </a:cubicBezTo>
                <a:cubicBezTo>
                  <a:pt x="4921763" y="646396"/>
                  <a:pt x="4921763" y="646396"/>
                  <a:pt x="4909874" y="646396"/>
                </a:cubicBezTo>
                <a:cubicBezTo>
                  <a:pt x="4909874" y="646396"/>
                  <a:pt x="4909874" y="646396"/>
                  <a:pt x="4909874" y="655694"/>
                </a:cubicBezTo>
                <a:cubicBezTo>
                  <a:pt x="4909874" y="655694"/>
                  <a:pt x="4909874" y="655694"/>
                  <a:pt x="4921763" y="655694"/>
                </a:cubicBezTo>
                <a:cubicBezTo>
                  <a:pt x="4921763" y="655694"/>
                  <a:pt x="4921763" y="655694"/>
                  <a:pt x="4921763" y="664993"/>
                </a:cubicBezTo>
                <a:cubicBezTo>
                  <a:pt x="4921763" y="664993"/>
                  <a:pt x="4921763" y="664993"/>
                  <a:pt x="4909874" y="664993"/>
                </a:cubicBezTo>
                <a:cubicBezTo>
                  <a:pt x="4909874" y="664993"/>
                  <a:pt x="4909874" y="664993"/>
                  <a:pt x="4909874" y="671967"/>
                </a:cubicBezTo>
                <a:cubicBezTo>
                  <a:pt x="4909874" y="671967"/>
                  <a:pt x="4909874" y="671967"/>
                  <a:pt x="4921763" y="671967"/>
                </a:cubicBezTo>
                <a:cubicBezTo>
                  <a:pt x="4921763" y="671967"/>
                  <a:pt x="4921763" y="671967"/>
                  <a:pt x="4921763" y="681266"/>
                </a:cubicBezTo>
                <a:cubicBezTo>
                  <a:pt x="4921763" y="681266"/>
                  <a:pt x="4921763" y="681266"/>
                  <a:pt x="4909874" y="681266"/>
                </a:cubicBezTo>
                <a:cubicBezTo>
                  <a:pt x="4909874" y="681266"/>
                  <a:pt x="4909874" y="681266"/>
                  <a:pt x="4909874" y="690564"/>
                </a:cubicBezTo>
                <a:cubicBezTo>
                  <a:pt x="4909874" y="690564"/>
                  <a:pt x="4909874" y="690564"/>
                  <a:pt x="4921763" y="690564"/>
                </a:cubicBezTo>
                <a:cubicBezTo>
                  <a:pt x="4921763" y="690564"/>
                  <a:pt x="4921763" y="690564"/>
                  <a:pt x="4921763" y="697538"/>
                </a:cubicBezTo>
                <a:cubicBezTo>
                  <a:pt x="4921763" y="697538"/>
                  <a:pt x="4921763" y="697538"/>
                  <a:pt x="4909874" y="697538"/>
                </a:cubicBezTo>
                <a:cubicBezTo>
                  <a:pt x="4909874" y="697538"/>
                  <a:pt x="4909874" y="697538"/>
                  <a:pt x="4909874" y="706837"/>
                </a:cubicBezTo>
                <a:cubicBezTo>
                  <a:pt x="4909874" y="706837"/>
                  <a:pt x="4909874" y="706837"/>
                  <a:pt x="4921763" y="706837"/>
                </a:cubicBezTo>
                <a:cubicBezTo>
                  <a:pt x="4921763" y="706837"/>
                  <a:pt x="4921763" y="706837"/>
                  <a:pt x="4921763" y="716135"/>
                </a:cubicBezTo>
                <a:cubicBezTo>
                  <a:pt x="4921763" y="716135"/>
                  <a:pt x="4921763" y="716135"/>
                  <a:pt x="4909874" y="716135"/>
                </a:cubicBezTo>
                <a:cubicBezTo>
                  <a:pt x="4909874" y="716135"/>
                  <a:pt x="4909874" y="716135"/>
                  <a:pt x="4909874" y="725434"/>
                </a:cubicBezTo>
                <a:cubicBezTo>
                  <a:pt x="4909874" y="725434"/>
                  <a:pt x="4909874" y="725434"/>
                  <a:pt x="4921763" y="725434"/>
                </a:cubicBezTo>
                <a:cubicBezTo>
                  <a:pt x="4921763" y="725434"/>
                  <a:pt x="4921763" y="725434"/>
                  <a:pt x="4921763" y="732408"/>
                </a:cubicBezTo>
                <a:cubicBezTo>
                  <a:pt x="4921763" y="732408"/>
                  <a:pt x="4921763" y="732408"/>
                  <a:pt x="4909874" y="732408"/>
                </a:cubicBezTo>
                <a:cubicBezTo>
                  <a:pt x="4909874" y="732408"/>
                  <a:pt x="4909874" y="732408"/>
                  <a:pt x="4909874" y="741706"/>
                </a:cubicBezTo>
                <a:cubicBezTo>
                  <a:pt x="4909874" y="741706"/>
                  <a:pt x="4909874" y="741706"/>
                  <a:pt x="4942567" y="762628"/>
                </a:cubicBezTo>
                <a:cubicBezTo>
                  <a:pt x="4942567" y="762628"/>
                  <a:pt x="4942567" y="762628"/>
                  <a:pt x="4942567" y="767278"/>
                </a:cubicBezTo>
                <a:cubicBezTo>
                  <a:pt x="4942567" y="767278"/>
                  <a:pt x="4942567" y="767278"/>
                  <a:pt x="4930679" y="767278"/>
                </a:cubicBezTo>
                <a:cubicBezTo>
                  <a:pt x="4930679" y="767278"/>
                  <a:pt x="4930679" y="767278"/>
                  <a:pt x="4930679" y="792849"/>
                </a:cubicBezTo>
                <a:cubicBezTo>
                  <a:pt x="4930679" y="792849"/>
                  <a:pt x="4930679" y="792849"/>
                  <a:pt x="4942567" y="792849"/>
                </a:cubicBezTo>
                <a:cubicBezTo>
                  <a:pt x="4942567" y="792849"/>
                  <a:pt x="4942567" y="792849"/>
                  <a:pt x="4942567" y="781225"/>
                </a:cubicBezTo>
                <a:cubicBezTo>
                  <a:pt x="4942567" y="781225"/>
                  <a:pt x="4942567" y="781225"/>
                  <a:pt x="4954455" y="776576"/>
                </a:cubicBezTo>
                <a:cubicBezTo>
                  <a:pt x="4954455" y="776576"/>
                  <a:pt x="4954455" y="776576"/>
                  <a:pt x="4975259" y="776576"/>
                </a:cubicBezTo>
                <a:cubicBezTo>
                  <a:pt x="4975259" y="776576"/>
                  <a:pt x="4975259" y="776576"/>
                  <a:pt x="4975259" y="785875"/>
                </a:cubicBezTo>
                <a:cubicBezTo>
                  <a:pt x="4975259" y="785875"/>
                  <a:pt x="4975259" y="785875"/>
                  <a:pt x="4993091" y="785875"/>
                </a:cubicBezTo>
                <a:cubicBezTo>
                  <a:pt x="4993091" y="785875"/>
                  <a:pt x="4993091" y="785875"/>
                  <a:pt x="4993091" y="790524"/>
                </a:cubicBezTo>
                <a:cubicBezTo>
                  <a:pt x="4993091" y="790524"/>
                  <a:pt x="4993091" y="790524"/>
                  <a:pt x="5004979" y="790524"/>
                </a:cubicBezTo>
                <a:cubicBezTo>
                  <a:pt x="5004979" y="790524"/>
                  <a:pt x="5004979" y="790524"/>
                  <a:pt x="5018771" y="804254"/>
                </a:cubicBezTo>
                <a:lnTo>
                  <a:pt x="5028884" y="814322"/>
                </a:lnTo>
                <a:lnTo>
                  <a:pt x="5070363" y="814322"/>
                </a:lnTo>
                <a:lnTo>
                  <a:pt x="5070363" y="802147"/>
                </a:lnTo>
                <a:cubicBezTo>
                  <a:pt x="5070363" y="802147"/>
                  <a:pt x="5070363" y="802147"/>
                  <a:pt x="5120887" y="802147"/>
                </a:cubicBezTo>
                <a:cubicBezTo>
                  <a:pt x="5120887" y="802147"/>
                  <a:pt x="5120887" y="802147"/>
                  <a:pt x="5120887" y="727759"/>
                </a:cubicBezTo>
                <a:cubicBezTo>
                  <a:pt x="5120887" y="727759"/>
                  <a:pt x="5120887" y="727759"/>
                  <a:pt x="5168440" y="727759"/>
                </a:cubicBezTo>
                <a:cubicBezTo>
                  <a:pt x="5168440" y="727759"/>
                  <a:pt x="5168440" y="727759"/>
                  <a:pt x="5168440" y="720785"/>
                </a:cubicBezTo>
                <a:cubicBezTo>
                  <a:pt x="5168440" y="720785"/>
                  <a:pt x="5168440" y="720785"/>
                  <a:pt x="5198160" y="720785"/>
                </a:cubicBezTo>
                <a:cubicBezTo>
                  <a:pt x="5198160" y="720785"/>
                  <a:pt x="5198160" y="720785"/>
                  <a:pt x="5198160" y="681266"/>
                </a:cubicBezTo>
                <a:cubicBezTo>
                  <a:pt x="5198160" y="681266"/>
                  <a:pt x="5198160" y="681266"/>
                  <a:pt x="5192216" y="681266"/>
                </a:cubicBezTo>
                <a:cubicBezTo>
                  <a:pt x="5192216" y="681266"/>
                  <a:pt x="5192216" y="681266"/>
                  <a:pt x="5192216" y="667318"/>
                </a:cubicBezTo>
                <a:cubicBezTo>
                  <a:pt x="5192216" y="667318"/>
                  <a:pt x="5192216" y="667318"/>
                  <a:pt x="5198160" y="669642"/>
                </a:cubicBezTo>
                <a:cubicBezTo>
                  <a:pt x="5198160" y="669642"/>
                  <a:pt x="5198160" y="669642"/>
                  <a:pt x="5204104" y="646396"/>
                </a:cubicBezTo>
                <a:cubicBezTo>
                  <a:pt x="5204104" y="646396"/>
                  <a:pt x="5204104" y="646396"/>
                  <a:pt x="5210048" y="669642"/>
                </a:cubicBezTo>
                <a:cubicBezTo>
                  <a:pt x="5210048" y="669642"/>
                  <a:pt x="5210048" y="669642"/>
                  <a:pt x="5213020" y="667318"/>
                </a:cubicBezTo>
                <a:cubicBezTo>
                  <a:pt x="5213020" y="667318"/>
                  <a:pt x="5213020" y="667318"/>
                  <a:pt x="5215992" y="660344"/>
                </a:cubicBezTo>
                <a:cubicBezTo>
                  <a:pt x="5215992" y="660344"/>
                  <a:pt x="5215992" y="660344"/>
                  <a:pt x="5221936" y="651045"/>
                </a:cubicBezTo>
                <a:cubicBezTo>
                  <a:pt x="5221936" y="651045"/>
                  <a:pt x="5221936" y="651045"/>
                  <a:pt x="5227880" y="641747"/>
                </a:cubicBezTo>
                <a:cubicBezTo>
                  <a:pt x="5227880" y="641747"/>
                  <a:pt x="5227880" y="641747"/>
                  <a:pt x="5242740" y="634773"/>
                </a:cubicBezTo>
                <a:cubicBezTo>
                  <a:pt x="5242740" y="634773"/>
                  <a:pt x="5242740" y="634773"/>
                  <a:pt x="5260572" y="625474"/>
                </a:cubicBezTo>
                <a:cubicBezTo>
                  <a:pt x="5260572" y="625474"/>
                  <a:pt x="5260572" y="625474"/>
                  <a:pt x="5269488" y="616175"/>
                </a:cubicBezTo>
                <a:cubicBezTo>
                  <a:pt x="5269488" y="616175"/>
                  <a:pt x="5269488" y="616175"/>
                  <a:pt x="5275432" y="599903"/>
                </a:cubicBezTo>
                <a:cubicBezTo>
                  <a:pt x="5275432" y="599903"/>
                  <a:pt x="5275432" y="599903"/>
                  <a:pt x="5281376" y="616175"/>
                </a:cubicBezTo>
                <a:cubicBezTo>
                  <a:pt x="5281376" y="616175"/>
                  <a:pt x="5281376" y="616175"/>
                  <a:pt x="5287320" y="623149"/>
                </a:cubicBezTo>
                <a:cubicBezTo>
                  <a:pt x="5287320" y="623149"/>
                  <a:pt x="5287320" y="623149"/>
                  <a:pt x="5302180" y="632448"/>
                </a:cubicBezTo>
                <a:cubicBezTo>
                  <a:pt x="5302180" y="632448"/>
                  <a:pt x="5302180" y="632448"/>
                  <a:pt x="5314069" y="641747"/>
                </a:cubicBezTo>
                <a:cubicBezTo>
                  <a:pt x="5314069" y="641747"/>
                  <a:pt x="5314069" y="641747"/>
                  <a:pt x="5325957" y="651045"/>
                </a:cubicBezTo>
                <a:cubicBezTo>
                  <a:pt x="5325957" y="651045"/>
                  <a:pt x="5325957" y="651045"/>
                  <a:pt x="5328929" y="660344"/>
                </a:cubicBezTo>
                <a:cubicBezTo>
                  <a:pt x="5328929" y="660344"/>
                  <a:pt x="5328929" y="660344"/>
                  <a:pt x="5331901" y="669642"/>
                </a:cubicBezTo>
                <a:cubicBezTo>
                  <a:pt x="5331901" y="669642"/>
                  <a:pt x="5331901" y="669642"/>
                  <a:pt x="5337845" y="669642"/>
                </a:cubicBezTo>
                <a:cubicBezTo>
                  <a:pt x="5337845" y="669642"/>
                  <a:pt x="5337845" y="669642"/>
                  <a:pt x="5340817" y="646396"/>
                </a:cubicBezTo>
                <a:cubicBezTo>
                  <a:pt x="5340817" y="646396"/>
                  <a:pt x="5340817" y="646396"/>
                  <a:pt x="5346761" y="669642"/>
                </a:cubicBezTo>
                <a:cubicBezTo>
                  <a:pt x="5346761" y="669642"/>
                  <a:pt x="5346761" y="669642"/>
                  <a:pt x="5352705" y="669642"/>
                </a:cubicBezTo>
                <a:cubicBezTo>
                  <a:pt x="5352705" y="669642"/>
                  <a:pt x="5352705" y="669642"/>
                  <a:pt x="5352705" y="683590"/>
                </a:cubicBezTo>
                <a:cubicBezTo>
                  <a:pt x="5352705" y="683590"/>
                  <a:pt x="5352705" y="683590"/>
                  <a:pt x="5346761" y="683590"/>
                </a:cubicBezTo>
                <a:cubicBezTo>
                  <a:pt x="5346761" y="683590"/>
                  <a:pt x="5346761" y="683590"/>
                  <a:pt x="5346761" y="716135"/>
                </a:cubicBezTo>
                <a:cubicBezTo>
                  <a:pt x="5346761" y="716135"/>
                  <a:pt x="5346761" y="716135"/>
                  <a:pt x="5358649" y="716135"/>
                </a:cubicBezTo>
                <a:cubicBezTo>
                  <a:pt x="5358649" y="716135"/>
                  <a:pt x="5358649" y="716135"/>
                  <a:pt x="5358649" y="720785"/>
                </a:cubicBezTo>
                <a:cubicBezTo>
                  <a:pt x="5358649" y="720785"/>
                  <a:pt x="5358649" y="720785"/>
                  <a:pt x="5367565" y="720785"/>
                </a:cubicBezTo>
                <a:cubicBezTo>
                  <a:pt x="5367565" y="720785"/>
                  <a:pt x="5367565" y="720785"/>
                  <a:pt x="5367565" y="711486"/>
                </a:cubicBezTo>
                <a:cubicBezTo>
                  <a:pt x="5367565" y="711486"/>
                  <a:pt x="5367565" y="711486"/>
                  <a:pt x="5391342" y="711486"/>
                </a:cubicBezTo>
                <a:cubicBezTo>
                  <a:pt x="5391342" y="711486"/>
                  <a:pt x="5391342" y="711486"/>
                  <a:pt x="5391342" y="695213"/>
                </a:cubicBezTo>
                <a:cubicBezTo>
                  <a:pt x="5391342" y="695213"/>
                  <a:pt x="5391342" y="695213"/>
                  <a:pt x="5441865" y="695213"/>
                </a:cubicBezTo>
                <a:cubicBezTo>
                  <a:pt x="5441865" y="695213"/>
                  <a:pt x="5441865" y="695213"/>
                  <a:pt x="5441865" y="706837"/>
                </a:cubicBezTo>
                <a:cubicBezTo>
                  <a:pt x="5441865" y="706837"/>
                  <a:pt x="5441865" y="706837"/>
                  <a:pt x="5468614" y="706837"/>
                </a:cubicBezTo>
                <a:cubicBezTo>
                  <a:pt x="5468614" y="706837"/>
                  <a:pt x="5468614" y="706837"/>
                  <a:pt x="5468614" y="725434"/>
                </a:cubicBezTo>
                <a:cubicBezTo>
                  <a:pt x="5468614" y="725434"/>
                  <a:pt x="5468614" y="725434"/>
                  <a:pt x="5462670" y="725434"/>
                </a:cubicBezTo>
                <a:cubicBezTo>
                  <a:pt x="5462670" y="725434"/>
                  <a:pt x="5462670" y="725434"/>
                  <a:pt x="5462670" y="732408"/>
                </a:cubicBezTo>
                <a:cubicBezTo>
                  <a:pt x="5462670" y="732408"/>
                  <a:pt x="5462670" y="732408"/>
                  <a:pt x="5468614" y="732408"/>
                </a:cubicBezTo>
                <a:cubicBezTo>
                  <a:pt x="5468614" y="732408"/>
                  <a:pt x="5468614" y="732408"/>
                  <a:pt x="5468614" y="746356"/>
                </a:cubicBezTo>
                <a:cubicBezTo>
                  <a:pt x="5468614" y="746356"/>
                  <a:pt x="5468614" y="746356"/>
                  <a:pt x="5462670" y="751005"/>
                </a:cubicBezTo>
                <a:cubicBezTo>
                  <a:pt x="5462670" y="751005"/>
                  <a:pt x="5462670" y="751005"/>
                  <a:pt x="5462670" y="806797"/>
                </a:cubicBezTo>
                <a:cubicBezTo>
                  <a:pt x="5462670" y="806797"/>
                  <a:pt x="5462670" y="806797"/>
                  <a:pt x="5483473" y="806797"/>
                </a:cubicBezTo>
                <a:cubicBezTo>
                  <a:pt x="5483473" y="806797"/>
                  <a:pt x="5483473" y="806797"/>
                  <a:pt x="5483473" y="811446"/>
                </a:cubicBezTo>
                <a:cubicBezTo>
                  <a:pt x="5483473" y="811446"/>
                  <a:pt x="5483473" y="811446"/>
                  <a:pt x="5501306" y="811446"/>
                </a:cubicBezTo>
                <a:cubicBezTo>
                  <a:pt x="5501306" y="811446"/>
                  <a:pt x="5501306" y="811446"/>
                  <a:pt x="5501306" y="813480"/>
                </a:cubicBezTo>
                <a:lnTo>
                  <a:pt x="5501306" y="814322"/>
                </a:lnTo>
                <a:lnTo>
                  <a:pt x="5519138" y="814322"/>
                </a:lnTo>
                <a:lnTo>
                  <a:pt x="5519138" y="811446"/>
                </a:lnTo>
                <a:cubicBezTo>
                  <a:pt x="5519138" y="811446"/>
                  <a:pt x="5519138" y="811446"/>
                  <a:pt x="5539942" y="802147"/>
                </a:cubicBezTo>
                <a:cubicBezTo>
                  <a:pt x="5539942" y="802147"/>
                  <a:pt x="5539942" y="802147"/>
                  <a:pt x="5539942" y="781225"/>
                </a:cubicBezTo>
                <a:cubicBezTo>
                  <a:pt x="5539942" y="781225"/>
                  <a:pt x="5539942" y="781225"/>
                  <a:pt x="5533998" y="781225"/>
                </a:cubicBezTo>
                <a:cubicBezTo>
                  <a:pt x="5533998" y="781225"/>
                  <a:pt x="5533998" y="781225"/>
                  <a:pt x="5533998" y="757979"/>
                </a:cubicBezTo>
                <a:cubicBezTo>
                  <a:pt x="5533998" y="757979"/>
                  <a:pt x="5533998" y="757979"/>
                  <a:pt x="5545886" y="757979"/>
                </a:cubicBezTo>
                <a:cubicBezTo>
                  <a:pt x="5545886" y="757979"/>
                  <a:pt x="5545886" y="757979"/>
                  <a:pt x="5545886" y="755654"/>
                </a:cubicBezTo>
                <a:cubicBezTo>
                  <a:pt x="5545886" y="755654"/>
                  <a:pt x="5545886" y="755654"/>
                  <a:pt x="5572634" y="755654"/>
                </a:cubicBezTo>
                <a:cubicBezTo>
                  <a:pt x="5572634" y="755654"/>
                  <a:pt x="5572634" y="755654"/>
                  <a:pt x="5572634" y="746356"/>
                </a:cubicBezTo>
                <a:cubicBezTo>
                  <a:pt x="5572634" y="746356"/>
                  <a:pt x="5572634" y="746356"/>
                  <a:pt x="5590466" y="746356"/>
                </a:cubicBezTo>
                <a:cubicBezTo>
                  <a:pt x="5590466" y="746356"/>
                  <a:pt x="5590466" y="746356"/>
                  <a:pt x="5590466" y="630123"/>
                </a:cubicBezTo>
                <a:cubicBezTo>
                  <a:pt x="5590466" y="630123"/>
                  <a:pt x="5590466" y="630123"/>
                  <a:pt x="5602354" y="630123"/>
                </a:cubicBezTo>
                <a:cubicBezTo>
                  <a:pt x="5602354" y="630123"/>
                  <a:pt x="5602354" y="630123"/>
                  <a:pt x="5602354" y="611526"/>
                </a:cubicBezTo>
                <a:cubicBezTo>
                  <a:pt x="5602354" y="611526"/>
                  <a:pt x="5602354" y="611526"/>
                  <a:pt x="5605326" y="611526"/>
                </a:cubicBezTo>
                <a:cubicBezTo>
                  <a:pt x="5605326" y="611526"/>
                  <a:pt x="5605326" y="611526"/>
                  <a:pt x="5605326" y="565033"/>
                </a:cubicBezTo>
                <a:cubicBezTo>
                  <a:pt x="5605326" y="565033"/>
                  <a:pt x="5605326" y="565033"/>
                  <a:pt x="5617215" y="565033"/>
                </a:cubicBezTo>
                <a:cubicBezTo>
                  <a:pt x="5617215" y="565033"/>
                  <a:pt x="5617215" y="565033"/>
                  <a:pt x="5617215" y="574332"/>
                </a:cubicBezTo>
                <a:cubicBezTo>
                  <a:pt x="5617215" y="574332"/>
                  <a:pt x="5617215" y="574332"/>
                  <a:pt x="5623159" y="574332"/>
                </a:cubicBezTo>
                <a:cubicBezTo>
                  <a:pt x="5623159" y="574332"/>
                  <a:pt x="5623159" y="574332"/>
                  <a:pt x="5623159" y="555735"/>
                </a:cubicBezTo>
                <a:cubicBezTo>
                  <a:pt x="5623159" y="555735"/>
                  <a:pt x="5623159" y="555735"/>
                  <a:pt x="5638018" y="551085"/>
                </a:cubicBezTo>
                <a:cubicBezTo>
                  <a:pt x="5638018" y="551085"/>
                  <a:pt x="5638018" y="551085"/>
                  <a:pt x="5649906" y="555735"/>
                </a:cubicBezTo>
                <a:cubicBezTo>
                  <a:pt x="5649906" y="555735"/>
                  <a:pt x="5649906" y="555735"/>
                  <a:pt x="5667738" y="555735"/>
                </a:cubicBezTo>
                <a:cubicBezTo>
                  <a:pt x="5667738" y="555735"/>
                  <a:pt x="5667738" y="555735"/>
                  <a:pt x="5667738" y="525514"/>
                </a:cubicBezTo>
                <a:cubicBezTo>
                  <a:pt x="5667738" y="525514"/>
                  <a:pt x="5667738" y="525514"/>
                  <a:pt x="5679627" y="525514"/>
                </a:cubicBezTo>
                <a:cubicBezTo>
                  <a:pt x="5679627" y="525514"/>
                  <a:pt x="5679627" y="525514"/>
                  <a:pt x="5679627" y="530163"/>
                </a:cubicBezTo>
                <a:cubicBezTo>
                  <a:pt x="5679627" y="530163"/>
                  <a:pt x="5679627" y="530163"/>
                  <a:pt x="5694487" y="530163"/>
                </a:cubicBezTo>
                <a:cubicBezTo>
                  <a:pt x="5694487" y="530163"/>
                  <a:pt x="5694487" y="530163"/>
                  <a:pt x="5694487" y="525514"/>
                </a:cubicBezTo>
                <a:cubicBezTo>
                  <a:pt x="5694487" y="525514"/>
                  <a:pt x="5694487" y="525514"/>
                  <a:pt x="5706375" y="525514"/>
                </a:cubicBezTo>
                <a:cubicBezTo>
                  <a:pt x="5706375" y="525514"/>
                  <a:pt x="5706375" y="525514"/>
                  <a:pt x="5706375" y="560384"/>
                </a:cubicBezTo>
                <a:cubicBezTo>
                  <a:pt x="5706375" y="560384"/>
                  <a:pt x="5706375" y="560384"/>
                  <a:pt x="5721235" y="569682"/>
                </a:cubicBezTo>
                <a:cubicBezTo>
                  <a:pt x="5721235" y="569682"/>
                  <a:pt x="5721235" y="569682"/>
                  <a:pt x="5721235" y="574332"/>
                </a:cubicBezTo>
                <a:cubicBezTo>
                  <a:pt x="5721235" y="574332"/>
                  <a:pt x="5721235" y="574332"/>
                  <a:pt x="5718263" y="574332"/>
                </a:cubicBezTo>
                <a:cubicBezTo>
                  <a:pt x="5718263" y="574332"/>
                  <a:pt x="5718263" y="574332"/>
                  <a:pt x="5718263" y="576656"/>
                </a:cubicBezTo>
                <a:cubicBezTo>
                  <a:pt x="5718263" y="576656"/>
                  <a:pt x="5718263" y="576656"/>
                  <a:pt x="5750955" y="576656"/>
                </a:cubicBezTo>
                <a:cubicBezTo>
                  <a:pt x="5750955" y="576656"/>
                  <a:pt x="5750955" y="576656"/>
                  <a:pt x="5750955" y="565033"/>
                </a:cubicBezTo>
                <a:cubicBezTo>
                  <a:pt x="5750955" y="565033"/>
                  <a:pt x="5750955" y="565033"/>
                  <a:pt x="5789591" y="555735"/>
                </a:cubicBezTo>
                <a:cubicBezTo>
                  <a:pt x="5789591" y="555735"/>
                  <a:pt x="5789591" y="555735"/>
                  <a:pt x="5789591" y="546436"/>
                </a:cubicBezTo>
                <a:cubicBezTo>
                  <a:pt x="5789591" y="546436"/>
                  <a:pt x="5789591" y="546436"/>
                  <a:pt x="5798507" y="546436"/>
                </a:cubicBezTo>
                <a:cubicBezTo>
                  <a:pt x="5798507" y="546436"/>
                  <a:pt x="5798507" y="546436"/>
                  <a:pt x="5798507" y="539462"/>
                </a:cubicBezTo>
                <a:cubicBezTo>
                  <a:pt x="5798507" y="539462"/>
                  <a:pt x="5798507" y="539462"/>
                  <a:pt x="5822283" y="539462"/>
                </a:cubicBezTo>
                <a:cubicBezTo>
                  <a:pt x="5822283" y="539462"/>
                  <a:pt x="5822283" y="539462"/>
                  <a:pt x="5822283" y="546436"/>
                </a:cubicBezTo>
                <a:cubicBezTo>
                  <a:pt x="5822283" y="546436"/>
                  <a:pt x="5822283" y="546436"/>
                  <a:pt x="5840116" y="546436"/>
                </a:cubicBezTo>
                <a:cubicBezTo>
                  <a:pt x="5840116" y="546436"/>
                  <a:pt x="5840116" y="546436"/>
                  <a:pt x="5840116" y="560384"/>
                </a:cubicBezTo>
                <a:cubicBezTo>
                  <a:pt x="5840116" y="560384"/>
                  <a:pt x="5840116" y="560384"/>
                  <a:pt x="5872808" y="560384"/>
                </a:cubicBezTo>
                <a:cubicBezTo>
                  <a:pt x="5872808" y="560384"/>
                  <a:pt x="5872808" y="560384"/>
                  <a:pt x="5872808" y="551085"/>
                </a:cubicBezTo>
                <a:cubicBezTo>
                  <a:pt x="5872808" y="551085"/>
                  <a:pt x="5872808" y="551085"/>
                  <a:pt x="5887668" y="551085"/>
                </a:cubicBezTo>
                <a:cubicBezTo>
                  <a:pt x="5887668" y="551085"/>
                  <a:pt x="5887668" y="551085"/>
                  <a:pt x="5887668" y="541787"/>
                </a:cubicBezTo>
                <a:cubicBezTo>
                  <a:pt x="5887668" y="541787"/>
                  <a:pt x="5887668" y="541787"/>
                  <a:pt x="5905500" y="541787"/>
                </a:cubicBezTo>
                <a:cubicBezTo>
                  <a:pt x="5905500" y="541787"/>
                  <a:pt x="5905500" y="541787"/>
                  <a:pt x="5905500" y="551085"/>
                </a:cubicBezTo>
                <a:cubicBezTo>
                  <a:pt x="5905500" y="551085"/>
                  <a:pt x="5905500" y="551085"/>
                  <a:pt x="5911444" y="551085"/>
                </a:cubicBezTo>
                <a:cubicBezTo>
                  <a:pt x="5911444" y="551085"/>
                  <a:pt x="5911444" y="551085"/>
                  <a:pt x="5911444" y="495294"/>
                </a:cubicBezTo>
                <a:cubicBezTo>
                  <a:pt x="5911444" y="495294"/>
                  <a:pt x="5911444" y="495294"/>
                  <a:pt x="6045185" y="495294"/>
                </a:cubicBezTo>
                <a:cubicBezTo>
                  <a:pt x="6045185" y="495294"/>
                  <a:pt x="6045185" y="495294"/>
                  <a:pt x="6045185" y="569682"/>
                </a:cubicBezTo>
                <a:cubicBezTo>
                  <a:pt x="6045185" y="569682"/>
                  <a:pt x="6045185" y="569682"/>
                  <a:pt x="6068961" y="569682"/>
                </a:cubicBezTo>
                <a:cubicBezTo>
                  <a:pt x="6068961" y="569682"/>
                  <a:pt x="6068961" y="569682"/>
                  <a:pt x="6068961" y="485995"/>
                </a:cubicBezTo>
                <a:cubicBezTo>
                  <a:pt x="6068961" y="485995"/>
                  <a:pt x="6068961" y="485995"/>
                  <a:pt x="6098681" y="474372"/>
                </a:cubicBezTo>
                <a:cubicBezTo>
                  <a:pt x="6098681" y="474372"/>
                  <a:pt x="6098681" y="474372"/>
                  <a:pt x="6137317" y="474372"/>
                </a:cubicBezTo>
                <a:cubicBezTo>
                  <a:pt x="6137317" y="474372"/>
                  <a:pt x="6137317" y="474372"/>
                  <a:pt x="6158121" y="460424"/>
                </a:cubicBezTo>
                <a:cubicBezTo>
                  <a:pt x="6158121" y="460424"/>
                  <a:pt x="6158121" y="460424"/>
                  <a:pt x="6208645" y="460424"/>
                </a:cubicBezTo>
                <a:cubicBezTo>
                  <a:pt x="6208645" y="460424"/>
                  <a:pt x="6208645" y="460424"/>
                  <a:pt x="6208645" y="474372"/>
                </a:cubicBezTo>
                <a:cubicBezTo>
                  <a:pt x="6208645" y="474372"/>
                  <a:pt x="6208645" y="474372"/>
                  <a:pt x="6259170" y="474372"/>
                </a:cubicBezTo>
                <a:cubicBezTo>
                  <a:pt x="6259170" y="474372"/>
                  <a:pt x="6259170" y="474372"/>
                  <a:pt x="6259170" y="565033"/>
                </a:cubicBezTo>
                <a:cubicBezTo>
                  <a:pt x="6259170" y="565033"/>
                  <a:pt x="6259170" y="565033"/>
                  <a:pt x="6274030" y="565033"/>
                </a:cubicBezTo>
                <a:cubicBezTo>
                  <a:pt x="6274030" y="565033"/>
                  <a:pt x="6274030" y="565033"/>
                  <a:pt x="6274030" y="697538"/>
                </a:cubicBezTo>
                <a:cubicBezTo>
                  <a:pt x="6274030" y="697538"/>
                  <a:pt x="6274030" y="697538"/>
                  <a:pt x="6297806" y="697538"/>
                </a:cubicBezTo>
                <a:cubicBezTo>
                  <a:pt x="6297806" y="697538"/>
                  <a:pt x="6297806" y="697538"/>
                  <a:pt x="6297806" y="611526"/>
                </a:cubicBezTo>
                <a:cubicBezTo>
                  <a:pt x="6297806" y="611526"/>
                  <a:pt x="6297806" y="611526"/>
                  <a:pt x="6306722" y="606877"/>
                </a:cubicBezTo>
                <a:cubicBezTo>
                  <a:pt x="6306722" y="606877"/>
                  <a:pt x="6306722" y="606877"/>
                  <a:pt x="6312666" y="606877"/>
                </a:cubicBezTo>
                <a:cubicBezTo>
                  <a:pt x="6312666" y="606877"/>
                  <a:pt x="6312666" y="606877"/>
                  <a:pt x="6312666" y="616175"/>
                </a:cubicBezTo>
                <a:cubicBezTo>
                  <a:pt x="6312666" y="616175"/>
                  <a:pt x="6312666" y="616175"/>
                  <a:pt x="6336442" y="606877"/>
                </a:cubicBezTo>
                <a:cubicBezTo>
                  <a:pt x="6336442" y="606877"/>
                  <a:pt x="6336442" y="606877"/>
                  <a:pt x="6357246" y="606877"/>
                </a:cubicBezTo>
                <a:cubicBezTo>
                  <a:pt x="6357246" y="606877"/>
                  <a:pt x="6357246" y="606877"/>
                  <a:pt x="6357246" y="764953"/>
                </a:cubicBezTo>
                <a:cubicBezTo>
                  <a:pt x="6357246" y="764953"/>
                  <a:pt x="6357246" y="764953"/>
                  <a:pt x="6398854" y="769602"/>
                </a:cubicBezTo>
                <a:cubicBezTo>
                  <a:pt x="6398854" y="767278"/>
                  <a:pt x="6398854" y="764953"/>
                  <a:pt x="6398854" y="762628"/>
                </a:cubicBezTo>
                <a:cubicBezTo>
                  <a:pt x="6413715" y="762628"/>
                  <a:pt x="6428575" y="762628"/>
                  <a:pt x="6443435" y="762628"/>
                </a:cubicBezTo>
                <a:cubicBezTo>
                  <a:pt x="6443435" y="751005"/>
                  <a:pt x="6443435" y="741706"/>
                  <a:pt x="6443435" y="732408"/>
                </a:cubicBezTo>
                <a:cubicBezTo>
                  <a:pt x="6446407" y="732408"/>
                  <a:pt x="6452351" y="732408"/>
                  <a:pt x="6455323" y="732408"/>
                </a:cubicBezTo>
                <a:cubicBezTo>
                  <a:pt x="6455323" y="718460"/>
                  <a:pt x="6455323" y="706837"/>
                  <a:pt x="6455323" y="692889"/>
                </a:cubicBezTo>
                <a:cubicBezTo>
                  <a:pt x="6458295" y="692889"/>
                  <a:pt x="6461267" y="692889"/>
                  <a:pt x="6464239" y="692889"/>
                </a:cubicBezTo>
                <a:cubicBezTo>
                  <a:pt x="6464239" y="678941"/>
                  <a:pt x="6464239" y="667318"/>
                  <a:pt x="6464239" y="653370"/>
                </a:cubicBezTo>
                <a:cubicBezTo>
                  <a:pt x="6470183" y="653370"/>
                  <a:pt x="6476127" y="653370"/>
                  <a:pt x="6485043" y="653370"/>
                </a:cubicBezTo>
                <a:cubicBezTo>
                  <a:pt x="6485043" y="653370"/>
                  <a:pt x="6485043" y="655694"/>
                  <a:pt x="6485043" y="655694"/>
                </a:cubicBezTo>
                <a:cubicBezTo>
                  <a:pt x="6505847" y="648720"/>
                  <a:pt x="6529623" y="639422"/>
                  <a:pt x="6550427" y="632448"/>
                </a:cubicBezTo>
                <a:cubicBezTo>
                  <a:pt x="6553399" y="625474"/>
                  <a:pt x="6553399" y="618500"/>
                  <a:pt x="6553399" y="611526"/>
                </a:cubicBezTo>
                <a:cubicBezTo>
                  <a:pt x="6556371" y="618500"/>
                  <a:pt x="6556371" y="625474"/>
                  <a:pt x="6559343" y="632448"/>
                </a:cubicBezTo>
                <a:cubicBezTo>
                  <a:pt x="6583119" y="641747"/>
                  <a:pt x="6603924" y="651045"/>
                  <a:pt x="6627700" y="660344"/>
                </a:cubicBezTo>
                <a:cubicBezTo>
                  <a:pt x="6627700" y="658019"/>
                  <a:pt x="6627700" y="655694"/>
                  <a:pt x="6627700" y="655694"/>
                </a:cubicBezTo>
                <a:cubicBezTo>
                  <a:pt x="6633644" y="655694"/>
                  <a:pt x="6639588" y="655694"/>
                  <a:pt x="6645532" y="655694"/>
                </a:cubicBezTo>
                <a:cubicBezTo>
                  <a:pt x="6645532" y="667318"/>
                  <a:pt x="6645532" y="681266"/>
                  <a:pt x="6645532" y="692889"/>
                </a:cubicBezTo>
                <a:cubicBezTo>
                  <a:pt x="6648504" y="692889"/>
                  <a:pt x="6651476" y="692889"/>
                  <a:pt x="6654448" y="692889"/>
                </a:cubicBezTo>
                <a:cubicBezTo>
                  <a:pt x="6654448" y="706837"/>
                  <a:pt x="6654448" y="720785"/>
                  <a:pt x="6654448" y="737057"/>
                </a:cubicBezTo>
                <a:cubicBezTo>
                  <a:pt x="6657420" y="737057"/>
                  <a:pt x="6660392" y="737057"/>
                  <a:pt x="6663364" y="737057"/>
                </a:cubicBezTo>
                <a:cubicBezTo>
                  <a:pt x="6663364" y="744031"/>
                  <a:pt x="6663364" y="751005"/>
                  <a:pt x="6663364" y="757979"/>
                </a:cubicBezTo>
                <a:cubicBezTo>
                  <a:pt x="6669308" y="757979"/>
                  <a:pt x="6675252" y="757979"/>
                  <a:pt x="6681196" y="757979"/>
                </a:cubicBezTo>
                <a:cubicBezTo>
                  <a:pt x="6681196" y="769602"/>
                  <a:pt x="6681196" y="778901"/>
                  <a:pt x="6681196" y="790524"/>
                </a:cubicBezTo>
                <a:cubicBezTo>
                  <a:pt x="6719832" y="788199"/>
                  <a:pt x="6755496" y="785875"/>
                  <a:pt x="6794133" y="783550"/>
                </a:cubicBezTo>
                <a:cubicBezTo>
                  <a:pt x="6794133" y="771927"/>
                  <a:pt x="6794133" y="762628"/>
                  <a:pt x="6794133" y="751005"/>
                </a:cubicBezTo>
                <a:cubicBezTo>
                  <a:pt x="6814937" y="751005"/>
                  <a:pt x="6835741" y="751005"/>
                  <a:pt x="6853573" y="751005"/>
                </a:cubicBezTo>
                <a:cubicBezTo>
                  <a:pt x="6853573" y="744031"/>
                  <a:pt x="6853573" y="739382"/>
                  <a:pt x="6853573" y="732408"/>
                </a:cubicBezTo>
                <a:cubicBezTo>
                  <a:pt x="6895181" y="732408"/>
                  <a:pt x="6936789" y="732408"/>
                  <a:pt x="6978398" y="732408"/>
                </a:cubicBezTo>
                <a:cubicBezTo>
                  <a:pt x="6978398" y="737057"/>
                  <a:pt x="6978398" y="739382"/>
                  <a:pt x="6978398" y="744031"/>
                </a:cubicBezTo>
                <a:cubicBezTo>
                  <a:pt x="7005146" y="744031"/>
                  <a:pt x="7031894" y="744031"/>
                  <a:pt x="7058642" y="744031"/>
                </a:cubicBezTo>
                <a:cubicBezTo>
                  <a:pt x="7058642" y="746356"/>
                  <a:pt x="7058642" y="748680"/>
                  <a:pt x="7058642" y="751005"/>
                </a:cubicBezTo>
                <a:cubicBezTo>
                  <a:pt x="7064586" y="751005"/>
                  <a:pt x="7073502" y="751005"/>
                  <a:pt x="7082418" y="751005"/>
                </a:cubicBezTo>
                <a:cubicBezTo>
                  <a:pt x="7082418" y="753330"/>
                  <a:pt x="7082418" y="755654"/>
                  <a:pt x="7082418" y="757979"/>
                </a:cubicBezTo>
                <a:cubicBezTo>
                  <a:pt x="7088362" y="757979"/>
                  <a:pt x="7097278" y="757979"/>
                  <a:pt x="7103222" y="757979"/>
                </a:cubicBezTo>
                <a:cubicBezTo>
                  <a:pt x="7103222" y="723109"/>
                  <a:pt x="7103222" y="688239"/>
                  <a:pt x="7103222" y="653370"/>
                </a:cubicBezTo>
                <a:cubicBezTo>
                  <a:pt x="7124026" y="648720"/>
                  <a:pt x="7144831" y="644071"/>
                  <a:pt x="7165635" y="639422"/>
                </a:cubicBezTo>
                <a:cubicBezTo>
                  <a:pt x="7204271" y="639422"/>
                  <a:pt x="7242907" y="639422"/>
                  <a:pt x="7281543" y="639422"/>
                </a:cubicBezTo>
                <a:cubicBezTo>
                  <a:pt x="7281543" y="583630"/>
                  <a:pt x="7281543" y="527839"/>
                  <a:pt x="7281543" y="472047"/>
                </a:cubicBezTo>
                <a:cubicBezTo>
                  <a:pt x="7290459" y="467398"/>
                  <a:pt x="7302347" y="465073"/>
                  <a:pt x="7314235" y="460424"/>
                </a:cubicBezTo>
                <a:cubicBezTo>
                  <a:pt x="7361788" y="455775"/>
                  <a:pt x="7409340" y="448801"/>
                  <a:pt x="7456892" y="441827"/>
                </a:cubicBezTo>
                <a:cubicBezTo>
                  <a:pt x="7474724" y="446476"/>
                  <a:pt x="7489584" y="451125"/>
                  <a:pt x="7507417" y="453450"/>
                </a:cubicBezTo>
                <a:cubicBezTo>
                  <a:pt x="7510389" y="455775"/>
                  <a:pt x="7513361" y="458099"/>
                  <a:pt x="7516333" y="460424"/>
                </a:cubicBezTo>
                <a:cubicBezTo>
                  <a:pt x="7516333" y="565033"/>
                  <a:pt x="7516333" y="669642"/>
                  <a:pt x="7516333" y="771927"/>
                </a:cubicBezTo>
                <a:cubicBezTo>
                  <a:pt x="7522277" y="771927"/>
                  <a:pt x="7528221" y="771927"/>
                  <a:pt x="7537137" y="771927"/>
                </a:cubicBezTo>
                <a:cubicBezTo>
                  <a:pt x="7537137" y="730083"/>
                  <a:pt x="7537137" y="688239"/>
                  <a:pt x="7537137" y="646396"/>
                </a:cubicBezTo>
                <a:cubicBezTo>
                  <a:pt x="7543081" y="646396"/>
                  <a:pt x="7549025" y="646396"/>
                  <a:pt x="7554969" y="646396"/>
                </a:cubicBezTo>
                <a:cubicBezTo>
                  <a:pt x="7554969" y="641747"/>
                  <a:pt x="7554969" y="639422"/>
                  <a:pt x="7554969" y="634773"/>
                </a:cubicBezTo>
                <a:cubicBezTo>
                  <a:pt x="7560913" y="632448"/>
                  <a:pt x="7566857" y="630123"/>
                  <a:pt x="7572801" y="627799"/>
                </a:cubicBezTo>
                <a:cubicBezTo>
                  <a:pt x="7575773" y="627799"/>
                  <a:pt x="7581717" y="627799"/>
                  <a:pt x="7587661" y="627799"/>
                </a:cubicBezTo>
                <a:cubicBezTo>
                  <a:pt x="7587661" y="623149"/>
                  <a:pt x="7587661" y="620825"/>
                  <a:pt x="7587661" y="616175"/>
                </a:cubicBezTo>
                <a:cubicBezTo>
                  <a:pt x="7590633" y="613851"/>
                  <a:pt x="7596577" y="611526"/>
                  <a:pt x="7599549" y="609201"/>
                </a:cubicBezTo>
                <a:cubicBezTo>
                  <a:pt x="7608465" y="609201"/>
                  <a:pt x="7620353" y="609201"/>
                  <a:pt x="7629269" y="609201"/>
                </a:cubicBezTo>
                <a:cubicBezTo>
                  <a:pt x="7629269" y="620825"/>
                  <a:pt x="7629269" y="634773"/>
                  <a:pt x="7629269" y="646396"/>
                </a:cubicBezTo>
                <a:cubicBezTo>
                  <a:pt x="7650073" y="646396"/>
                  <a:pt x="7670877" y="646396"/>
                  <a:pt x="7691682" y="646396"/>
                </a:cubicBezTo>
                <a:cubicBezTo>
                  <a:pt x="7691682" y="690564"/>
                  <a:pt x="7691682" y="732408"/>
                  <a:pt x="7691682" y="776576"/>
                </a:cubicBezTo>
                <a:cubicBezTo>
                  <a:pt x="7700598" y="776576"/>
                  <a:pt x="7709514" y="776576"/>
                  <a:pt x="7715458" y="776576"/>
                </a:cubicBezTo>
                <a:cubicBezTo>
                  <a:pt x="7724374" y="774251"/>
                  <a:pt x="7730318" y="771927"/>
                  <a:pt x="7739234" y="769602"/>
                </a:cubicBezTo>
                <a:cubicBezTo>
                  <a:pt x="7739234" y="764953"/>
                  <a:pt x="7739234" y="762628"/>
                  <a:pt x="7739234" y="760304"/>
                </a:cubicBezTo>
                <a:cubicBezTo>
                  <a:pt x="7736262" y="760304"/>
                  <a:pt x="7733290" y="757979"/>
                  <a:pt x="7730318" y="757979"/>
                </a:cubicBezTo>
                <a:cubicBezTo>
                  <a:pt x="7730318" y="755654"/>
                  <a:pt x="7730318" y="753330"/>
                  <a:pt x="7730318" y="751005"/>
                </a:cubicBezTo>
                <a:cubicBezTo>
                  <a:pt x="7733290" y="748680"/>
                  <a:pt x="7736262" y="748680"/>
                  <a:pt x="7739234" y="746356"/>
                </a:cubicBezTo>
                <a:cubicBezTo>
                  <a:pt x="7739234" y="730083"/>
                  <a:pt x="7739234" y="711486"/>
                  <a:pt x="7739234" y="695213"/>
                </a:cubicBezTo>
                <a:cubicBezTo>
                  <a:pt x="7736262" y="695213"/>
                  <a:pt x="7733290" y="692889"/>
                  <a:pt x="7730318" y="692889"/>
                </a:cubicBezTo>
                <a:cubicBezTo>
                  <a:pt x="7730318" y="690564"/>
                  <a:pt x="7730318" y="688239"/>
                  <a:pt x="7730318" y="685915"/>
                </a:cubicBezTo>
                <a:cubicBezTo>
                  <a:pt x="7733290" y="683590"/>
                  <a:pt x="7736262" y="683590"/>
                  <a:pt x="7739234" y="681266"/>
                </a:cubicBezTo>
                <a:cubicBezTo>
                  <a:pt x="7739234" y="681266"/>
                  <a:pt x="7739234" y="678941"/>
                  <a:pt x="7739234" y="676616"/>
                </a:cubicBezTo>
                <a:cubicBezTo>
                  <a:pt x="7742206" y="676616"/>
                  <a:pt x="7742206" y="676616"/>
                  <a:pt x="7745178" y="676616"/>
                </a:cubicBezTo>
                <a:cubicBezTo>
                  <a:pt x="7745178" y="674292"/>
                  <a:pt x="7745178" y="669642"/>
                  <a:pt x="7745178" y="667318"/>
                </a:cubicBezTo>
                <a:cubicBezTo>
                  <a:pt x="7742206" y="667318"/>
                  <a:pt x="7742206" y="667318"/>
                  <a:pt x="7739234" y="667318"/>
                </a:cubicBezTo>
                <a:cubicBezTo>
                  <a:pt x="7739234" y="664993"/>
                  <a:pt x="7739234" y="662668"/>
                  <a:pt x="7739234" y="660344"/>
                </a:cubicBezTo>
                <a:cubicBezTo>
                  <a:pt x="7742206" y="660344"/>
                  <a:pt x="7745178" y="658019"/>
                  <a:pt x="7748150" y="655694"/>
                </a:cubicBezTo>
                <a:cubicBezTo>
                  <a:pt x="7751122" y="627799"/>
                  <a:pt x="7760038" y="604552"/>
                  <a:pt x="7795702" y="590604"/>
                </a:cubicBezTo>
                <a:cubicBezTo>
                  <a:pt x="7792730" y="590604"/>
                  <a:pt x="7792730" y="588280"/>
                  <a:pt x="7789758" y="588280"/>
                </a:cubicBezTo>
                <a:cubicBezTo>
                  <a:pt x="7789758" y="585955"/>
                  <a:pt x="7789758" y="583630"/>
                  <a:pt x="7789758" y="581306"/>
                </a:cubicBezTo>
                <a:cubicBezTo>
                  <a:pt x="7792730" y="581306"/>
                  <a:pt x="7795702" y="578981"/>
                  <a:pt x="7798674" y="578981"/>
                </a:cubicBezTo>
                <a:cubicBezTo>
                  <a:pt x="7798674" y="574332"/>
                  <a:pt x="7798674" y="572007"/>
                  <a:pt x="7798674" y="569682"/>
                </a:cubicBezTo>
                <a:cubicBezTo>
                  <a:pt x="7801646" y="569682"/>
                  <a:pt x="7801646" y="569682"/>
                  <a:pt x="7804618" y="569682"/>
                </a:cubicBezTo>
                <a:cubicBezTo>
                  <a:pt x="7804618" y="562708"/>
                  <a:pt x="7804618" y="555735"/>
                  <a:pt x="7804618" y="548761"/>
                </a:cubicBezTo>
                <a:cubicBezTo>
                  <a:pt x="7801646" y="548761"/>
                  <a:pt x="7801646" y="548761"/>
                  <a:pt x="7798674" y="548761"/>
                </a:cubicBezTo>
                <a:cubicBezTo>
                  <a:pt x="7798674" y="546436"/>
                  <a:pt x="7798674" y="546436"/>
                  <a:pt x="7798674" y="544111"/>
                </a:cubicBezTo>
                <a:cubicBezTo>
                  <a:pt x="7801646" y="544111"/>
                  <a:pt x="7804618" y="541787"/>
                  <a:pt x="7804618" y="541787"/>
                </a:cubicBezTo>
                <a:cubicBezTo>
                  <a:pt x="7810562" y="537137"/>
                  <a:pt x="7813534" y="532488"/>
                  <a:pt x="7819478" y="525514"/>
                </a:cubicBezTo>
                <a:cubicBezTo>
                  <a:pt x="7819478" y="525514"/>
                  <a:pt x="7819478" y="523189"/>
                  <a:pt x="7819478" y="523189"/>
                </a:cubicBezTo>
                <a:cubicBezTo>
                  <a:pt x="7819478" y="523189"/>
                  <a:pt x="7822450" y="523189"/>
                  <a:pt x="7822450" y="523189"/>
                </a:cubicBezTo>
                <a:cubicBezTo>
                  <a:pt x="7822450" y="520865"/>
                  <a:pt x="7822450" y="518540"/>
                  <a:pt x="7822450" y="516216"/>
                </a:cubicBezTo>
                <a:cubicBezTo>
                  <a:pt x="7816506" y="509242"/>
                  <a:pt x="7816506" y="497618"/>
                  <a:pt x="7822450" y="490644"/>
                </a:cubicBezTo>
                <a:cubicBezTo>
                  <a:pt x="7822450" y="490644"/>
                  <a:pt x="7822450" y="490644"/>
                  <a:pt x="7825422" y="483670"/>
                </a:cubicBezTo>
                <a:cubicBezTo>
                  <a:pt x="7825422" y="483670"/>
                  <a:pt x="7825422" y="483670"/>
                  <a:pt x="7828394" y="490644"/>
                </a:cubicBezTo>
                <a:cubicBezTo>
                  <a:pt x="7834338" y="497618"/>
                  <a:pt x="7837310" y="509242"/>
                  <a:pt x="7831366" y="516216"/>
                </a:cubicBezTo>
                <a:cubicBezTo>
                  <a:pt x="7831366" y="518540"/>
                  <a:pt x="7831366" y="520865"/>
                  <a:pt x="7831366" y="523189"/>
                </a:cubicBezTo>
                <a:cubicBezTo>
                  <a:pt x="7831366" y="523189"/>
                  <a:pt x="7834338" y="523189"/>
                  <a:pt x="7834338" y="523189"/>
                </a:cubicBezTo>
                <a:cubicBezTo>
                  <a:pt x="7834338" y="523189"/>
                  <a:pt x="7834338" y="525514"/>
                  <a:pt x="7834338" y="525514"/>
                </a:cubicBezTo>
                <a:cubicBezTo>
                  <a:pt x="7837310" y="530163"/>
                  <a:pt x="7843254" y="537137"/>
                  <a:pt x="7846226" y="541787"/>
                </a:cubicBezTo>
                <a:cubicBezTo>
                  <a:pt x="7849198" y="541787"/>
                  <a:pt x="7849198" y="544111"/>
                  <a:pt x="7852170" y="544111"/>
                </a:cubicBezTo>
                <a:cubicBezTo>
                  <a:pt x="7852170" y="546436"/>
                  <a:pt x="7852170" y="546436"/>
                  <a:pt x="7852170" y="548761"/>
                </a:cubicBezTo>
                <a:cubicBezTo>
                  <a:pt x="7852170" y="548761"/>
                  <a:pt x="7849198" y="548761"/>
                  <a:pt x="7849198" y="548761"/>
                </a:cubicBezTo>
                <a:cubicBezTo>
                  <a:pt x="7849198" y="555735"/>
                  <a:pt x="7849198" y="562708"/>
                  <a:pt x="7849198" y="569682"/>
                </a:cubicBezTo>
                <a:cubicBezTo>
                  <a:pt x="7849198" y="569682"/>
                  <a:pt x="7852170" y="569682"/>
                  <a:pt x="7855142" y="569682"/>
                </a:cubicBezTo>
                <a:cubicBezTo>
                  <a:pt x="7855142" y="572007"/>
                  <a:pt x="7855142" y="574332"/>
                  <a:pt x="7855142" y="578981"/>
                </a:cubicBezTo>
                <a:cubicBezTo>
                  <a:pt x="7855142" y="578981"/>
                  <a:pt x="7858115" y="581306"/>
                  <a:pt x="7861087" y="581306"/>
                </a:cubicBezTo>
                <a:cubicBezTo>
                  <a:pt x="7861087" y="583630"/>
                  <a:pt x="7861087" y="585955"/>
                  <a:pt x="7861087" y="588280"/>
                </a:cubicBezTo>
                <a:cubicBezTo>
                  <a:pt x="7858115" y="590604"/>
                  <a:pt x="7858115" y="590604"/>
                  <a:pt x="7855142" y="590604"/>
                </a:cubicBezTo>
                <a:cubicBezTo>
                  <a:pt x="7890807" y="604552"/>
                  <a:pt x="7896751" y="627799"/>
                  <a:pt x="7902695" y="655694"/>
                </a:cubicBezTo>
                <a:cubicBezTo>
                  <a:pt x="7905667" y="658019"/>
                  <a:pt x="7908639" y="658019"/>
                  <a:pt x="7911611" y="660344"/>
                </a:cubicBezTo>
                <a:cubicBezTo>
                  <a:pt x="7911611" y="662668"/>
                  <a:pt x="7911611" y="664993"/>
                  <a:pt x="7911611" y="667318"/>
                </a:cubicBezTo>
                <a:cubicBezTo>
                  <a:pt x="7908639" y="667318"/>
                  <a:pt x="7908639" y="667318"/>
                  <a:pt x="7905667" y="667318"/>
                </a:cubicBezTo>
                <a:cubicBezTo>
                  <a:pt x="7905667" y="671967"/>
                  <a:pt x="7905667" y="674292"/>
                  <a:pt x="7905667" y="676616"/>
                </a:cubicBezTo>
                <a:cubicBezTo>
                  <a:pt x="7908639" y="676616"/>
                  <a:pt x="7908639" y="676616"/>
                  <a:pt x="7911611" y="676616"/>
                </a:cubicBezTo>
                <a:cubicBezTo>
                  <a:pt x="7911611" y="678941"/>
                  <a:pt x="7911611" y="681266"/>
                  <a:pt x="7911611" y="681266"/>
                </a:cubicBezTo>
                <a:cubicBezTo>
                  <a:pt x="7914583" y="683590"/>
                  <a:pt x="7917555" y="685915"/>
                  <a:pt x="7920527" y="685915"/>
                </a:cubicBezTo>
                <a:cubicBezTo>
                  <a:pt x="7920527" y="688239"/>
                  <a:pt x="7920527" y="690564"/>
                  <a:pt x="7920527" y="692889"/>
                </a:cubicBezTo>
                <a:cubicBezTo>
                  <a:pt x="7917555" y="692889"/>
                  <a:pt x="7914583" y="695213"/>
                  <a:pt x="7911611" y="695213"/>
                </a:cubicBezTo>
                <a:cubicBezTo>
                  <a:pt x="7911611" y="713811"/>
                  <a:pt x="7911611" y="730083"/>
                  <a:pt x="7911611" y="746356"/>
                </a:cubicBezTo>
                <a:cubicBezTo>
                  <a:pt x="7914583" y="748680"/>
                  <a:pt x="7917555" y="748680"/>
                  <a:pt x="7920527" y="751005"/>
                </a:cubicBezTo>
                <a:cubicBezTo>
                  <a:pt x="7920527" y="753330"/>
                  <a:pt x="7920527" y="755654"/>
                  <a:pt x="7920527" y="757979"/>
                </a:cubicBezTo>
                <a:cubicBezTo>
                  <a:pt x="7917555" y="757979"/>
                  <a:pt x="7914583" y="760304"/>
                  <a:pt x="7911611" y="760304"/>
                </a:cubicBezTo>
                <a:cubicBezTo>
                  <a:pt x="7911611" y="762628"/>
                  <a:pt x="7911611" y="764953"/>
                  <a:pt x="7911611" y="767278"/>
                </a:cubicBezTo>
                <a:cubicBezTo>
                  <a:pt x="7914583" y="767278"/>
                  <a:pt x="7920527" y="767278"/>
                  <a:pt x="7923499" y="767278"/>
                </a:cubicBezTo>
                <a:cubicBezTo>
                  <a:pt x="7923499" y="771927"/>
                  <a:pt x="7923499" y="774251"/>
                  <a:pt x="7923499" y="776576"/>
                </a:cubicBezTo>
                <a:cubicBezTo>
                  <a:pt x="7932415" y="776576"/>
                  <a:pt x="7938359" y="776576"/>
                  <a:pt x="7944303" y="776576"/>
                </a:cubicBezTo>
                <a:cubicBezTo>
                  <a:pt x="7944303" y="725434"/>
                  <a:pt x="7944303" y="671967"/>
                  <a:pt x="7944303" y="620825"/>
                </a:cubicBezTo>
                <a:cubicBezTo>
                  <a:pt x="7971051" y="616175"/>
                  <a:pt x="7994827" y="613851"/>
                  <a:pt x="8021575" y="609201"/>
                </a:cubicBezTo>
                <a:cubicBezTo>
                  <a:pt x="8036435" y="609201"/>
                  <a:pt x="8051296" y="609201"/>
                  <a:pt x="8063184" y="609201"/>
                </a:cubicBezTo>
                <a:cubicBezTo>
                  <a:pt x="8063184" y="578981"/>
                  <a:pt x="8063184" y="546436"/>
                  <a:pt x="8063184" y="516216"/>
                </a:cubicBezTo>
                <a:cubicBezTo>
                  <a:pt x="8092904" y="495294"/>
                  <a:pt x="8152344" y="495294"/>
                  <a:pt x="8179092" y="516216"/>
                </a:cubicBezTo>
                <a:cubicBezTo>
                  <a:pt x="8179092" y="595254"/>
                  <a:pt x="8179092" y="674292"/>
                  <a:pt x="8179092" y="755654"/>
                </a:cubicBezTo>
                <a:cubicBezTo>
                  <a:pt x="8193952" y="755654"/>
                  <a:pt x="8208812" y="755654"/>
                  <a:pt x="8220701" y="755654"/>
                </a:cubicBezTo>
                <a:cubicBezTo>
                  <a:pt x="8220701" y="713811"/>
                  <a:pt x="8220701" y="674292"/>
                  <a:pt x="8220701" y="634773"/>
                </a:cubicBezTo>
                <a:cubicBezTo>
                  <a:pt x="8253393" y="634773"/>
                  <a:pt x="8286085" y="634773"/>
                  <a:pt x="8318777" y="634773"/>
                </a:cubicBezTo>
                <a:cubicBezTo>
                  <a:pt x="8324721" y="641747"/>
                  <a:pt x="8330665" y="648720"/>
                  <a:pt x="8336609" y="655694"/>
                </a:cubicBezTo>
                <a:lnTo>
                  <a:pt x="8336609" y="730582"/>
                </a:lnTo>
                <a:lnTo>
                  <a:pt x="8338212" y="730681"/>
                </a:lnTo>
                <a:cubicBezTo>
                  <a:pt x="8338212" y="730681"/>
                  <a:pt x="8338212" y="730681"/>
                  <a:pt x="8338212" y="607459"/>
                </a:cubicBezTo>
                <a:cubicBezTo>
                  <a:pt x="8338212" y="607459"/>
                  <a:pt x="8338212" y="607459"/>
                  <a:pt x="8359830" y="607459"/>
                </a:cubicBezTo>
                <a:cubicBezTo>
                  <a:pt x="8359830" y="607459"/>
                  <a:pt x="8359830" y="607459"/>
                  <a:pt x="8359830" y="471267"/>
                </a:cubicBezTo>
                <a:cubicBezTo>
                  <a:pt x="8359830" y="471267"/>
                  <a:pt x="8359830" y="471267"/>
                  <a:pt x="8378746" y="471267"/>
                </a:cubicBezTo>
                <a:cubicBezTo>
                  <a:pt x="8378746" y="471267"/>
                  <a:pt x="8378746" y="471267"/>
                  <a:pt x="8378746" y="356693"/>
                </a:cubicBezTo>
                <a:cubicBezTo>
                  <a:pt x="8378746" y="356693"/>
                  <a:pt x="8378746" y="356693"/>
                  <a:pt x="8384150" y="354531"/>
                </a:cubicBezTo>
                <a:cubicBezTo>
                  <a:pt x="8384150" y="354531"/>
                  <a:pt x="8384150" y="354531"/>
                  <a:pt x="8384150" y="328590"/>
                </a:cubicBezTo>
                <a:cubicBezTo>
                  <a:pt x="8384150" y="328590"/>
                  <a:pt x="8384150" y="328590"/>
                  <a:pt x="8405768" y="328590"/>
                </a:cubicBezTo>
                <a:cubicBezTo>
                  <a:pt x="8405768" y="328590"/>
                  <a:pt x="8405768" y="328590"/>
                  <a:pt x="8454409" y="246442"/>
                </a:cubicBezTo>
                <a:cubicBezTo>
                  <a:pt x="8454409" y="246442"/>
                  <a:pt x="8454409" y="246442"/>
                  <a:pt x="84598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4193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>
            <a:extLst>
              <a:ext uri="{FF2B5EF4-FFF2-40B4-BE49-F238E27FC236}">
                <a16:creationId xmlns="" xmlns:a16="http://schemas.microsoft.com/office/drawing/2014/main" id="{E26ECD6E-9DEE-4A2B-B5DD-A1228882C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8955"/>
            <a:ext cx="7672304" cy="754546"/>
          </a:xfrm>
          <a:prstGeom prst="rect">
            <a:avLst/>
          </a:prstGeom>
        </p:spPr>
      </p:pic>
      <p:pic>
        <p:nvPicPr>
          <p:cNvPr id="5" name="Picture 3" descr="E:\002-KIMS BUSINESS\007-02-MaxPPT-Contents\150902-com-Global-Laptop\mo900.png">
            <a:extLst>
              <a:ext uri="{FF2B5EF4-FFF2-40B4-BE49-F238E27FC236}">
                <a16:creationId xmlns="" xmlns:a16="http://schemas.microsoft.com/office/drawing/2014/main" id="{ED3DE11E-BD5D-4B9D-948E-59777A4C4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6070060" y="1379727"/>
            <a:ext cx="3074887" cy="376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F65EA7C3-C127-4FEF-998A-380766830A9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393312" y="1691607"/>
            <a:ext cx="1396054" cy="2181169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="" xmlns:a16="http://schemas.microsoft.com/office/drawing/2014/main" id="{44AC1258-BCFC-4466-A293-80A95F8CF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418362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256CF63-2A59-478C-8FAC-4D0742B889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93696" y="0"/>
            <a:ext cx="5450305" cy="5143500"/>
          </a:xfrm>
          <a:custGeom>
            <a:avLst/>
            <a:gdLst>
              <a:gd name="connsiteX0" fmla="*/ 3064609 w 7267073"/>
              <a:gd name="connsiteY0" fmla="*/ 0 h 6858000"/>
              <a:gd name="connsiteX1" fmla="*/ 7267073 w 7267073"/>
              <a:gd name="connsiteY1" fmla="*/ 0 h 6858000"/>
              <a:gd name="connsiteX2" fmla="*/ 7267073 w 7267073"/>
              <a:gd name="connsiteY2" fmla="*/ 6858000 h 6858000"/>
              <a:gd name="connsiteX3" fmla="*/ 0 w 72670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7073" h="6858000">
                <a:moveTo>
                  <a:pt x="3064609" y="0"/>
                </a:moveTo>
                <a:lnTo>
                  <a:pt x="7267073" y="0"/>
                </a:lnTo>
                <a:lnTo>
                  <a:pt x="72670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9068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3245653-BD79-43BE-9416-81B7DEA6FD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9143999" cy="5143500"/>
          </a:xfrm>
          <a:custGeom>
            <a:avLst/>
            <a:gdLst>
              <a:gd name="connsiteX0" fmla="*/ 6400777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1 h 6858000"/>
              <a:gd name="connsiteX3" fmla="*/ 5791223 w 12191999"/>
              <a:gd name="connsiteY3" fmla="*/ 6858000 h 6858000"/>
              <a:gd name="connsiteX4" fmla="*/ 0 w 1219199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8000">
                <a:moveTo>
                  <a:pt x="6400777" y="0"/>
                </a:moveTo>
                <a:lnTo>
                  <a:pt x="12191999" y="0"/>
                </a:lnTo>
                <a:lnTo>
                  <a:pt x="12191999" y="1"/>
                </a:lnTo>
                <a:lnTo>
                  <a:pt x="57912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85231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9">
            <a:extLst>
              <a:ext uri="{FF2B5EF4-FFF2-40B4-BE49-F238E27FC236}">
                <a16:creationId xmlns="" xmlns:a16="http://schemas.microsoft.com/office/drawing/2014/main" id="{721FF661-E1BF-44AB-AE42-30299A0C280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5366888" cy="51435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097280" anchor="t">
            <a:noAutofit/>
          </a:bodyPr>
          <a:lstStyle>
            <a:lvl1pPr marL="0" indent="0" algn="ctr">
              <a:buNone/>
              <a:defRPr sz="105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43064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2021" y="292156"/>
            <a:ext cx="4559189" cy="4559189"/>
          </a:xfrm>
          <a:prstGeom prst="diamond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6003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=""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B248F514-64E6-478F-BD5B-2F5FF8194E9D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678510" y="1725941"/>
            <a:ext cx="1701590" cy="1389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="" xmlns:a16="http://schemas.microsoft.com/office/drawing/2014/main" id="{AD9F10B1-4908-4FDA-BFB4-BCD570CDCB9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2708898" y="1725941"/>
            <a:ext cx="1701590" cy="1389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7A18808D-4787-4529-A142-029C02C56371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4739286" y="1725941"/>
            <a:ext cx="1701590" cy="1389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D5106DBC-8A8E-4A2C-9FCB-D57D9E77722B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6769674" y="1725941"/>
            <a:ext cx="1701590" cy="13893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865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適用色盤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ill Sans MT" pitchFamily="34" charset="0"/>
              <a:ea typeface="微軟正黑體" pitchFamily="34" charset="-120"/>
              <a:cs typeface="+mj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34373785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You can Resize without losing quality</a:t>
            </a:r>
            <a:endParaRPr kumimoji="0" lang="ko-KR" altLang="en-US" sz="105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You can Change Fill Color &amp;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Line Color</a:t>
            </a:r>
            <a:endParaRPr kumimoji="0" lang="ko-KR" altLang="en-US" sz="105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www.allppt.com</a:t>
            </a:r>
            <a:endParaRPr kumimoji="0" lang="ko-KR" altLang="en-US" sz="1050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1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FREE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1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7747433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2499736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18341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A80D6EB4-6316-4BD4-9779-1C793C88EF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F7516D1-CC67-491A-A475-E2E321DE7470}"/>
              </a:ext>
            </a:extLst>
          </p:cNvPr>
          <p:cNvSpPr/>
          <p:nvPr userDrawn="1"/>
        </p:nvSpPr>
        <p:spPr>
          <a:xfrm>
            <a:off x="0" y="2750497"/>
            <a:ext cx="9144000" cy="239300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01131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77662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17442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24853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35746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583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4" y="1536636"/>
            <a:ext cx="8379931" cy="3330370"/>
          </a:xfrm>
        </p:spPr>
        <p:txBody>
          <a:bodyPr>
            <a:normAutofit/>
          </a:bodyPr>
          <a:lstStyle>
            <a:lvl1pPr marL="0" indent="0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>
          <a:xfrm>
            <a:off x="527866" y="231491"/>
            <a:ext cx="7374505" cy="1170130"/>
          </a:xfrm>
        </p:spPr>
        <p:txBody>
          <a:bodyPr/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08379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1860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5200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="" xmlns:a16="http://schemas.microsoft.com/office/drawing/2014/main" id="{0A96AEFE-2DB4-4800-BD04-10498C186E2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4654612" cy="51435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35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11231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97A4111-AC59-4D68-8289-087F5555D1FB}"/>
              </a:ext>
            </a:extLst>
          </p:cNvPr>
          <p:cNvSpPr/>
          <p:nvPr userDrawn="1"/>
        </p:nvSpPr>
        <p:spPr>
          <a:xfrm>
            <a:off x="-2" y="0"/>
            <a:ext cx="9144002" cy="299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 sz="1350">
              <a:solidFill>
                <a:prstClr val="white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="" xmlns:a16="http://schemas.microsoft.com/office/drawing/2014/main" id="{529213A9-205F-4B47-85D1-86A4CF8B41E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2175428" y="1451030"/>
            <a:ext cx="2248104" cy="30803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5C91274C-B4D1-4A27-943A-E9426420327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4710113" y="1451030"/>
            <a:ext cx="2248104" cy="30803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=""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0293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=""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="" xmlns:a16="http://schemas.microsoft.com/office/drawing/2014/main" id="{3416C541-C19F-450D-88B8-31264A63C057}"/>
              </a:ext>
            </a:extLst>
          </p:cNvPr>
          <p:cNvGrpSpPr/>
          <p:nvPr userDrawn="1"/>
        </p:nvGrpSpPr>
        <p:grpSpPr>
          <a:xfrm>
            <a:off x="2560387" y="1295971"/>
            <a:ext cx="1600634" cy="2764730"/>
            <a:chOff x="2188487" y="1844824"/>
            <a:chExt cx="1980000" cy="3420000"/>
          </a:xfrm>
        </p:grpSpPr>
        <p:sp>
          <p:nvSpPr>
            <p:cNvPr id="10" name="Rounded Rectangle 13">
              <a:extLst>
                <a:ext uri="{FF2B5EF4-FFF2-40B4-BE49-F238E27FC236}">
                  <a16:creationId xmlns="" xmlns:a16="http://schemas.microsoft.com/office/drawing/2014/main" id="{F28ADE49-EABF-4A45-8AFD-D583872D5EF7}"/>
                </a:ext>
              </a:extLst>
            </p:cNvPr>
            <p:cNvSpPr/>
            <p:nvPr userDrawn="1"/>
          </p:nvSpPr>
          <p:spPr>
            <a:xfrm>
              <a:off x="218848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2025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4">
              <a:extLst>
                <a:ext uri="{FF2B5EF4-FFF2-40B4-BE49-F238E27FC236}">
                  <a16:creationId xmlns="" xmlns:a16="http://schemas.microsoft.com/office/drawing/2014/main" id="{0EE66AE6-BD54-46FF-BFF8-F4F5052A0336}"/>
                </a:ext>
              </a:extLst>
            </p:cNvPr>
            <p:cNvSpPr/>
            <p:nvPr userDrawn="1"/>
          </p:nvSpPr>
          <p:spPr>
            <a:xfrm>
              <a:off x="3034725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2025">
                <a:solidFill>
                  <a:prstClr val="white"/>
                </a:solidFill>
              </a:endParaRPr>
            </a:p>
          </p:txBody>
        </p:sp>
        <p:grpSp>
          <p:nvGrpSpPr>
            <p:cNvPr id="3" name="Group 1">
              <a:extLst>
                <a:ext uri="{FF2B5EF4-FFF2-40B4-BE49-F238E27FC236}">
                  <a16:creationId xmlns="" xmlns:a16="http://schemas.microsoft.com/office/drawing/2014/main" id="{16B2E278-7F12-411C-A66B-4E8311A0AA6B}"/>
                </a:ext>
              </a:extLst>
            </p:cNvPr>
            <p:cNvGrpSpPr/>
            <p:nvPr userDrawn="1"/>
          </p:nvGrpSpPr>
          <p:grpSpPr>
            <a:xfrm>
              <a:off x="3068483" y="4873005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Oval 15">
                <a:extLst>
                  <a:ext uri="{FF2B5EF4-FFF2-40B4-BE49-F238E27FC236}">
                    <a16:creationId xmlns="" xmlns:a16="http://schemas.microsoft.com/office/drawing/2014/main" id="{880912B7-BAFE-4530-B3E2-658A4CC93EA5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2025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Rounded Rectangle 16">
                <a:extLst>
                  <a:ext uri="{FF2B5EF4-FFF2-40B4-BE49-F238E27FC236}">
                    <a16:creationId xmlns="" xmlns:a16="http://schemas.microsoft.com/office/drawing/2014/main" id="{D4E578DE-6FBB-45BA-AA90-B7C5BFB60FD8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2025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Picture Placeholder 9">
            <a:extLst>
              <a:ext uri="{FF2B5EF4-FFF2-40B4-BE49-F238E27FC236}">
                <a16:creationId xmlns="" xmlns:a16="http://schemas.microsoft.com/office/drawing/2014/main" id="{EB8BC53A-6DA7-4829-9A2F-14557FE1D7E4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2690158" y="1586326"/>
            <a:ext cx="1362335" cy="21242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35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4" name="Group 2">
            <a:extLst>
              <a:ext uri="{FF2B5EF4-FFF2-40B4-BE49-F238E27FC236}">
                <a16:creationId xmlns="" xmlns:a16="http://schemas.microsoft.com/office/drawing/2014/main" id="{4C198FF6-4BAB-454F-B36D-BFC618E02928}"/>
              </a:ext>
            </a:extLst>
          </p:cNvPr>
          <p:cNvGrpSpPr/>
          <p:nvPr userDrawn="1"/>
        </p:nvGrpSpPr>
        <p:grpSpPr>
          <a:xfrm>
            <a:off x="4982980" y="1295971"/>
            <a:ext cx="1600634" cy="2764730"/>
            <a:chOff x="4897447" y="1844824"/>
            <a:chExt cx="1980000" cy="3420000"/>
          </a:xfrm>
        </p:grpSpPr>
        <p:sp>
          <p:nvSpPr>
            <p:cNvPr id="17" name="Rounded Rectangle 30">
              <a:extLst>
                <a:ext uri="{FF2B5EF4-FFF2-40B4-BE49-F238E27FC236}">
                  <a16:creationId xmlns="" xmlns:a16="http://schemas.microsoft.com/office/drawing/2014/main" id="{327C6189-5814-41F6-8E57-B52ED4BAD615}"/>
                </a:ext>
              </a:extLst>
            </p:cNvPr>
            <p:cNvSpPr/>
            <p:nvPr userDrawn="1"/>
          </p:nvSpPr>
          <p:spPr>
            <a:xfrm>
              <a:off x="489744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2025">
                <a:solidFill>
                  <a:prstClr val="white"/>
                </a:solidFill>
              </a:endParaRPr>
            </a:p>
          </p:txBody>
        </p:sp>
        <p:sp>
          <p:nvSpPr>
            <p:cNvPr id="18" name="Rectangle 31">
              <a:extLst>
                <a:ext uri="{FF2B5EF4-FFF2-40B4-BE49-F238E27FC236}">
                  <a16:creationId xmlns="" xmlns:a16="http://schemas.microsoft.com/office/drawing/2014/main" id="{6BB7F0A7-CC2D-4583-914D-D6C31A57CD04}"/>
                </a:ext>
              </a:extLst>
            </p:cNvPr>
            <p:cNvSpPr/>
            <p:nvPr userDrawn="1"/>
          </p:nvSpPr>
          <p:spPr>
            <a:xfrm>
              <a:off x="5739521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2025">
                <a:solidFill>
                  <a:prstClr val="white"/>
                </a:solidFill>
              </a:endParaRPr>
            </a:p>
          </p:txBody>
        </p:sp>
        <p:grpSp>
          <p:nvGrpSpPr>
            <p:cNvPr id="5" name="Group 32">
              <a:extLst>
                <a:ext uri="{FF2B5EF4-FFF2-40B4-BE49-F238E27FC236}">
                  <a16:creationId xmlns="" xmlns:a16="http://schemas.microsoft.com/office/drawing/2014/main" id="{C9FC167E-F954-46E7-90DD-9CFE5810AAD7}"/>
                </a:ext>
              </a:extLst>
            </p:cNvPr>
            <p:cNvGrpSpPr/>
            <p:nvPr userDrawn="1"/>
          </p:nvGrpSpPr>
          <p:grpSpPr>
            <a:xfrm>
              <a:off x="5753678" y="4862119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20" name="Oval 33">
                <a:extLst>
                  <a:ext uri="{FF2B5EF4-FFF2-40B4-BE49-F238E27FC236}">
                    <a16:creationId xmlns="" xmlns:a16="http://schemas.microsoft.com/office/drawing/2014/main" id="{437FD994-E6E6-4E11-A918-9DE141FE1761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2025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Rounded Rectangle 34">
                <a:extLst>
                  <a:ext uri="{FF2B5EF4-FFF2-40B4-BE49-F238E27FC236}">
                    <a16:creationId xmlns="" xmlns:a16="http://schemas.microsoft.com/office/drawing/2014/main" id="{8CE63A71-4087-4780-9C43-230A8930C48E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2025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2F232C40-D3F8-4CDD-AF94-D276AEA2E48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5112048" y="1572116"/>
            <a:ext cx="1362335" cy="21242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835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5B0E5326-A18A-427C-A9B5-AE03EEAFB683}"/>
              </a:ext>
            </a:extLst>
          </p:cNvPr>
          <p:cNvSpPr/>
          <p:nvPr userDrawn="1"/>
        </p:nvSpPr>
        <p:spPr>
          <a:xfrm>
            <a:off x="0" y="4391278"/>
            <a:ext cx="9157662" cy="752222"/>
          </a:xfrm>
          <a:custGeom>
            <a:avLst/>
            <a:gdLst>
              <a:gd name="connsiteX0" fmla="*/ 8459813 w 12210216"/>
              <a:gd name="connsiteY0" fmla="*/ 0 h 1002962"/>
              <a:gd name="connsiteX1" fmla="*/ 8462516 w 12210216"/>
              <a:gd name="connsiteY1" fmla="*/ 246442 h 1002962"/>
              <a:gd name="connsiteX2" fmla="*/ 8513858 w 12210216"/>
              <a:gd name="connsiteY2" fmla="*/ 326428 h 1002962"/>
              <a:gd name="connsiteX3" fmla="*/ 8535476 w 12210216"/>
              <a:gd name="connsiteY3" fmla="*/ 326428 h 1002962"/>
              <a:gd name="connsiteX4" fmla="*/ 8535476 w 12210216"/>
              <a:gd name="connsiteY4" fmla="*/ 350208 h 1002962"/>
              <a:gd name="connsiteX5" fmla="*/ 8540881 w 12210216"/>
              <a:gd name="connsiteY5" fmla="*/ 356693 h 1002962"/>
              <a:gd name="connsiteX6" fmla="*/ 8540881 w 12210216"/>
              <a:gd name="connsiteY6" fmla="*/ 471267 h 1002962"/>
              <a:gd name="connsiteX7" fmla="*/ 8565201 w 12210216"/>
              <a:gd name="connsiteY7" fmla="*/ 471267 h 1002962"/>
              <a:gd name="connsiteX8" fmla="*/ 8565201 w 12210216"/>
              <a:gd name="connsiteY8" fmla="*/ 611783 h 1002962"/>
              <a:gd name="connsiteX9" fmla="*/ 8581415 w 12210216"/>
              <a:gd name="connsiteY9" fmla="*/ 609621 h 1002962"/>
              <a:gd name="connsiteX10" fmla="*/ 8578712 w 12210216"/>
              <a:gd name="connsiteY10" fmla="*/ 698254 h 1002962"/>
              <a:gd name="connsiteX11" fmla="*/ 8594926 w 12210216"/>
              <a:gd name="connsiteY11" fmla="*/ 700416 h 1002962"/>
              <a:gd name="connsiteX12" fmla="*/ 8597628 w 12210216"/>
              <a:gd name="connsiteY12" fmla="*/ 706901 h 1002962"/>
              <a:gd name="connsiteX13" fmla="*/ 8605735 w 12210216"/>
              <a:gd name="connsiteY13" fmla="*/ 687445 h 1002962"/>
              <a:gd name="connsiteX14" fmla="*/ 8624651 w 12210216"/>
              <a:gd name="connsiteY14" fmla="*/ 687445 h 1002962"/>
              <a:gd name="connsiteX15" fmla="*/ 8624651 w 12210216"/>
              <a:gd name="connsiteY15" fmla="*/ 719872 h 1002962"/>
              <a:gd name="connsiteX16" fmla="*/ 8635460 w 12210216"/>
              <a:gd name="connsiteY16" fmla="*/ 724195 h 1002962"/>
              <a:gd name="connsiteX17" fmla="*/ 8635460 w 12210216"/>
              <a:gd name="connsiteY17" fmla="*/ 735004 h 1002962"/>
              <a:gd name="connsiteX18" fmla="*/ 8694910 w 12210216"/>
              <a:gd name="connsiteY18" fmla="*/ 735004 h 1002962"/>
              <a:gd name="connsiteX19" fmla="*/ 8694910 w 12210216"/>
              <a:gd name="connsiteY19" fmla="*/ 743651 h 1002962"/>
              <a:gd name="connsiteX20" fmla="*/ 8716528 w 12210216"/>
              <a:gd name="connsiteY20" fmla="*/ 743651 h 1002962"/>
              <a:gd name="connsiteX21" fmla="*/ 8716528 w 12210216"/>
              <a:gd name="connsiteY21" fmla="*/ 713387 h 1002962"/>
              <a:gd name="connsiteX22" fmla="*/ 8775977 w 12210216"/>
              <a:gd name="connsiteY22" fmla="*/ 713387 h 1002962"/>
              <a:gd name="connsiteX23" fmla="*/ 8775977 w 12210216"/>
              <a:gd name="connsiteY23" fmla="*/ 702578 h 1002962"/>
              <a:gd name="connsiteX24" fmla="*/ 8786786 w 12210216"/>
              <a:gd name="connsiteY24" fmla="*/ 702578 h 1002962"/>
              <a:gd name="connsiteX25" fmla="*/ 8786786 w 12210216"/>
              <a:gd name="connsiteY25" fmla="*/ 687445 h 1002962"/>
              <a:gd name="connsiteX26" fmla="*/ 8794893 w 12210216"/>
              <a:gd name="connsiteY26" fmla="*/ 687445 h 1002962"/>
              <a:gd name="connsiteX27" fmla="*/ 8794893 w 12210216"/>
              <a:gd name="connsiteY27" fmla="*/ 678798 h 1002962"/>
              <a:gd name="connsiteX28" fmla="*/ 8816511 w 12210216"/>
              <a:gd name="connsiteY28" fmla="*/ 678798 h 1002962"/>
              <a:gd name="connsiteX29" fmla="*/ 8816511 w 12210216"/>
              <a:gd name="connsiteY29" fmla="*/ 687445 h 1002962"/>
              <a:gd name="connsiteX30" fmla="*/ 8846236 w 12210216"/>
              <a:gd name="connsiteY30" fmla="*/ 687445 h 1002962"/>
              <a:gd name="connsiteX31" fmla="*/ 8846236 w 12210216"/>
              <a:gd name="connsiteY31" fmla="*/ 672313 h 1002962"/>
              <a:gd name="connsiteX32" fmla="*/ 8865152 w 12210216"/>
              <a:gd name="connsiteY32" fmla="*/ 672313 h 1002962"/>
              <a:gd name="connsiteX33" fmla="*/ 8865152 w 12210216"/>
              <a:gd name="connsiteY33" fmla="*/ 696092 h 1002962"/>
              <a:gd name="connsiteX34" fmla="*/ 8875960 w 12210216"/>
              <a:gd name="connsiteY34" fmla="*/ 696092 h 1002962"/>
              <a:gd name="connsiteX35" fmla="*/ 8875960 w 12210216"/>
              <a:gd name="connsiteY35" fmla="*/ 687445 h 1002962"/>
              <a:gd name="connsiteX36" fmla="*/ 8894876 w 12210216"/>
              <a:gd name="connsiteY36" fmla="*/ 687445 h 1002962"/>
              <a:gd name="connsiteX37" fmla="*/ 8894876 w 12210216"/>
              <a:gd name="connsiteY37" fmla="*/ 713387 h 1002962"/>
              <a:gd name="connsiteX38" fmla="*/ 8916494 w 12210216"/>
              <a:gd name="connsiteY38" fmla="*/ 713387 h 1002962"/>
              <a:gd name="connsiteX39" fmla="*/ 8916494 w 12210216"/>
              <a:gd name="connsiteY39" fmla="*/ 726357 h 1002962"/>
              <a:gd name="connsiteX40" fmla="*/ 8924601 w 12210216"/>
              <a:gd name="connsiteY40" fmla="*/ 726357 h 1002962"/>
              <a:gd name="connsiteX41" fmla="*/ 8924601 w 12210216"/>
              <a:gd name="connsiteY41" fmla="*/ 719872 h 1002962"/>
              <a:gd name="connsiteX42" fmla="*/ 8965135 w 12210216"/>
              <a:gd name="connsiteY42" fmla="*/ 719872 h 1002962"/>
              <a:gd name="connsiteX43" fmla="*/ 8965135 w 12210216"/>
              <a:gd name="connsiteY43" fmla="*/ 743651 h 1002962"/>
              <a:gd name="connsiteX44" fmla="*/ 8975944 w 12210216"/>
              <a:gd name="connsiteY44" fmla="*/ 743651 h 1002962"/>
              <a:gd name="connsiteX45" fmla="*/ 8975944 w 12210216"/>
              <a:gd name="connsiteY45" fmla="*/ 752299 h 1002962"/>
              <a:gd name="connsiteX46" fmla="*/ 8984051 w 12210216"/>
              <a:gd name="connsiteY46" fmla="*/ 752299 h 1002962"/>
              <a:gd name="connsiteX47" fmla="*/ 8984051 w 12210216"/>
              <a:gd name="connsiteY47" fmla="*/ 735004 h 1002962"/>
              <a:gd name="connsiteX48" fmla="*/ 8994860 w 12210216"/>
              <a:gd name="connsiteY48" fmla="*/ 735004 h 1002962"/>
              <a:gd name="connsiteX49" fmla="*/ 8994860 w 12210216"/>
              <a:gd name="connsiteY49" fmla="*/ 743651 h 1002962"/>
              <a:gd name="connsiteX50" fmla="*/ 8997562 w 12210216"/>
              <a:gd name="connsiteY50" fmla="*/ 743651 h 1002962"/>
              <a:gd name="connsiteX51" fmla="*/ 8997562 w 12210216"/>
              <a:gd name="connsiteY51" fmla="*/ 741490 h 1002962"/>
              <a:gd name="connsiteX52" fmla="*/ 9002966 w 12210216"/>
              <a:gd name="connsiteY52" fmla="*/ 741490 h 1002962"/>
              <a:gd name="connsiteX53" fmla="*/ 9002966 w 12210216"/>
              <a:gd name="connsiteY53" fmla="*/ 735004 h 1002962"/>
              <a:gd name="connsiteX54" fmla="*/ 9054310 w 12210216"/>
              <a:gd name="connsiteY54" fmla="*/ 735004 h 1002962"/>
              <a:gd name="connsiteX55" fmla="*/ 9054310 w 12210216"/>
              <a:gd name="connsiteY55" fmla="*/ 758784 h 1002962"/>
              <a:gd name="connsiteX56" fmla="*/ 9075928 w 12210216"/>
              <a:gd name="connsiteY56" fmla="*/ 758784 h 1002962"/>
              <a:gd name="connsiteX57" fmla="*/ 9075928 w 12210216"/>
              <a:gd name="connsiteY57" fmla="*/ 767431 h 1002962"/>
              <a:gd name="connsiteX58" fmla="*/ 9094843 w 12210216"/>
              <a:gd name="connsiteY58" fmla="*/ 767431 h 1002962"/>
              <a:gd name="connsiteX59" fmla="*/ 9094843 w 12210216"/>
              <a:gd name="connsiteY59" fmla="*/ 743651 h 1002962"/>
              <a:gd name="connsiteX60" fmla="*/ 9105652 w 12210216"/>
              <a:gd name="connsiteY60" fmla="*/ 743651 h 1002962"/>
              <a:gd name="connsiteX61" fmla="*/ 9105652 w 12210216"/>
              <a:gd name="connsiteY61" fmla="*/ 711225 h 1002962"/>
              <a:gd name="connsiteX62" fmla="*/ 9116461 w 12210216"/>
              <a:gd name="connsiteY62" fmla="*/ 711225 h 1002962"/>
              <a:gd name="connsiteX63" fmla="*/ 9116461 w 12210216"/>
              <a:gd name="connsiteY63" fmla="*/ 696092 h 1002962"/>
              <a:gd name="connsiteX64" fmla="*/ 9113759 w 12210216"/>
              <a:gd name="connsiteY64" fmla="*/ 696092 h 1002962"/>
              <a:gd name="connsiteX65" fmla="*/ 9121866 w 12210216"/>
              <a:gd name="connsiteY65" fmla="*/ 683122 h 1002962"/>
              <a:gd name="connsiteX66" fmla="*/ 9132675 w 12210216"/>
              <a:gd name="connsiteY66" fmla="*/ 711225 h 1002962"/>
              <a:gd name="connsiteX67" fmla="*/ 9140782 w 12210216"/>
              <a:gd name="connsiteY67" fmla="*/ 711225 h 1002962"/>
              <a:gd name="connsiteX68" fmla="*/ 9140782 w 12210216"/>
              <a:gd name="connsiteY68" fmla="*/ 605298 h 1002962"/>
              <a:gd name="connsiteX69" fmla="*/ 9156995 w 12210216"/>
              <a:gd name="connsiteY69" fmla="*/ 605298 h 1002962"/>
              <a:gd name="connsiteX70" fmla="*/ 9156995 w 12210216"/>
              <a:gd name="connsiteY70" fmla="*/ 557739 h 1002962"/>
              <a:gd name="connsiteX71" fmla="*/ 9192124 w 12210216"/>
              <a:gd name="connsiteY71" fmla="*/ 557739 h 1002962"/>
              <a:gd name="connsiteX72" fmla="*/ 9192124 w 12210216"/>
              <a:gd name="connsiteY72" fmla="*/ 536121 h 1002962"/>
              <a:gd name="connsiteX73" fmla="*/ 9238063 w 12210216"/>
              <a:gd name="connsiteY73" fmla="*/ 536121 h 1002962"/>
              <a:gd name="connsiteX74" fmla="*/ 9238063 w 12210216"/>
              <a:gd name="connsiteY74" fmla="*/ 555577 h 1002962"/>
              <a:gd name="connsiteX75" fmla="*/ 9262383 w 12210216"/>
              <a:gd name="connsiteY75" fmla="*/ 555577 h 1002962"/>
              <a:gd name="connsiteX76" fmla="*/ 9262383 w 12210216"/>
              <a:gd name="connsiteY76" fmla="*/ 603136 h 1002962"/>
              <a:gd name="connsiteX77" fmla="*/ 9273192 w 12210216"/>
              <a:gd name="connsiteY77" fmla="*/ 603136 h 1002962"/>
              <a:gd name="connsiteX78" fmla="*/ 9273192 w 12210216"/>
              <a:gd name="connsiteY78" fmla="*/ 607459 h 1002962"/>
              <a:gd name="connsiteX79" fmla="*/ 9292108 w 12210216"/>
              <a:gd name="connsiteY79" fmla="*/ 607459 h 1002962"/>
              <a:gd name="connsiteX80" fmla="*/ 9292108 w 12210216"/>
              <a:gd name="connsiteY80" fmla="*/ 646371 h 1002962"/>
              <a:gd name="connsiteX81" fmla="*/ 9302917 w 12210216"/>
              <a:gd name="connsiteY81" fmla="*/ 646371 h 1002962"/>
              <a:gd name="connsiteX82" fmla="*/ 9302917 w 12210216"/>
              <a:gd name="connsiteY82" fmla="*/ 659342 h 1002962"/>
              <a:gd name="connsiteX83" fmla="*/ 9324535 w 12210216"/>
              <a:gd name="connsiteY83" fmla="*/ 659342 h 1002962"/>
              <a:gd name="connsiteX84" fmla="*/ 9324535 w 12210216"/>
              <a:gd name="connsiteY84" fmla="*/ 663666 h 1002962"/>
              <a:gd name="connsiteX85" fmla="*/ 9332642 w 12210216"/>
              <a:gd name="connsiteY85" fmla="*/ 665827 h 1002962"/>
              <a:gd name="connsiteX86" fmla="*/ 9332642 w 12210216"/>
              <a:gd name="connsiteY86" fmla="*/ 687445 h 1002962"/>
              <a:gd name="connsiteX87" fmla="*/ 9356962 w 12210216"/>
              <a:gd name="connsiteY87" fmla="*/ 687445 h 1002962"/>
              <a:gd name="connsiteX88" fmla="*/ 9356962 w 12210216"/>
              <a:gd name="connsiteY88" fmla="*/ 696092 h 1002962"/>
              <a:gd name="connsiteX89" fmla="*/ 9370473 w 12210216"/>
              <a:gd name="connsiteY89" fmla="*/ 696092 h 1002962"/>
              <a:gd name="connsiteX90" fmla="*/ 9370473 w 12210216"/>
              <a:gd name="connsiteY90" fmla="*/ 713387 h 1002962"/>
              <a:gd name="connsiteX91" fmla="*/ 9375878 w 12210216"/>
              <a:gd name="connsiteY91" fmla="*/ 713387 h 1002962"/>
              <a:gd name="connsiteX92" fmla="*/ 9375878 w 12210216"/>
              <a:gd name="connsiteY92" fmla="*/ 698254 h 1002962"/>
              <a:gd name="connsiteX93" fmla="*/ 9386687 w 12210216"/>
              <a:gd name="connsiteY93" fmla="*/ 698254 h 1002962"/>
              <a:gd name="connsiteX94" fmla="*/ 9386687 w 12210216"/>
              <a:gd name="connsiteY94" fmla="*/ 711225 h 1002962"/>
              <a:gd name="connsiteX95" fmla="*/ 9394794 w 12210216"/>
              <a:gd name="connsiteY95" fmla="*/ 711225 h 1002962"/>
              <a:gd name="connsiteX96" fmla="*/ 9394794 w 12210216"/>
              <a:gd name="connsiteY96" fmla="*/ 706901 h 1002962"/>
              <a:gd name="connsiteX97" fmla="*/ 9459648 w 12210216"/>
              <a:gd name="connsiteY97" fmla="*/ 706901 h 1002962"/>
              <a:gd name="connsiteX98" fmla="*/ 9459648 w 12210216"/>
              <a:gd name="connsiteY98" fmla="*/ 717710 h 1002962"/>
              <a:gd name="connsiteX99" fmla="*/ 9467754 w 12210216"/>
              <a:gd name="connsiteY99" fmla="*/ 717710 h 1002962"/>
              <a:gd name="connsiteX100" fmla="*/ 9467754 w 12210216"/>
              <a:gd name="connsiteY100" fmla="*/ 735004 h 1002962"/>
              <a:gd name="connsiteX101" fmla="*/ 9489372 w 12210216"/>
              <a:gd name="connsiteY101" fmla="*/ 724195 h 1002962"/>
              <a:gd name="connsiteX102" fmla="*/ 9497479 w 12210216"/>
              <a:gd name="connsiteY102" fmla="*/ 683122 h 1002962"/>
              <a:gd name="connsiteX103" fmla="*/ 9505586 w 12210216"/>
              <a:gd name="connsiteY103" fmla="*/ 680960 h 1002962"/>
              <a:gd name="connsiteX104" fmla="*/ 9508288 w 12210216"/>
              <a:gd name="connsiteY104" fmla="*/ 611783 h 1002962"/>
              <a:gd name="connsiteX105" fmla="*/ 9510990 w 12210216"/>
              <a:gd name="connsiteY105" fmla="*/ 680960 h 1002962"/>
              <a:gd name="connsiteX106" fmla="*/ 9519097 w 12210216"/>
              <a:gd name="connsiteY106" fmla="*/ 683122 h 1002962"/>
              <a:gd name="connsiteX107" fmla="*/ 9519097 w 12210216"/>
              <a:gd name="connsiteY107" fmla="*/ 596651 h 1002962"/>
              <a:gd name="connsiteX108" fmla="*/ 9524502 w 12210216"/>
              <a:gd name="connsiteY108" fmla="*/ 596651 h 1002962"/>
              <a:gd name="connsiteX109" fmla="*/ 9524502 w 12210216"/>
              <a:gd name="connsiteY109" fmla="*/ 564224 h 1002962"/>
              <a:gd name="connsiteX110" fmla="*/ 9575845 w 12210216"/>
              <a:gd name="connsiteY110" fmla="*/ 564224 h 1002962"/>
              <a:gd name="connsiteX111" fmla="*/ 9575845 w 12210216"/>
              <a:gd name="connsiteY111" fmla="*/ 596651 h 1002962"/>
              <a:gd name="connsiteX112" fmla="*/ 9583952 w 12210216"/>
              <a:gd name="connsiteY112" fmla="*/ 596651 h 1002962"/>
              <a:gd name="connsiteX113" fmla="*/ 9583952 w 12210216"/>
              <a:gd name="connsiteY113" fmla="*/ 514503 h 1002962"/>
              <a:gd name="connsiteX114" fmla="*/ 9602867 w 12210216"/>
              <a:gd name="connsiteY114" fmla="*/ 514503 h 1002962"/>
              <a:gd name="connsiteX115" fmla="*/ 9602867 w 12210216"/>
              <a:gd name="connsiteY115" fmla="*/ 499370 h 1002962"/>
              <a:gd name="connsiteX116" fmla="*/ 9632592 w 12210216"/>
              <a:gd name="connsiteY116" fmla="*/ 499370 h 1002962"/>
              <a:gd name="connsiteX117" fmla="*/ 9632592 w 12210216"/>
              <a:gd name="connsiteY117" fmla="*/ 490723 h 1002962"/>
              <a:gd name="connsiteX118" fmla="*/ 9651508 w 12210216"/>
              <a:gd name="connsiteY118" fmla="*/ 490723 h 1002962"/>
              <a:gd name="connsiteX119" fmla="*/ 9651508 w 12210216"/>
              <a:gd name="connsiteY119" fmla="*/ 499370 h 1002962"/>
              <a:gd name="connsiteX120" fmla="*/ 9659614 w 12210216"/>
              <a:gd name="connsiteY120" fmla="*/ 499370 h 1002962"/>
              <a:gd name="connsiteX121" fmla="*/ 9659614 w 12210216"/>
              <a:gd name="connsiteY121" fmla="*/ 495047 h 1002962"/>
              <a:gd name="connsiteX122" fmla="*/ 9673126 w 12210216"/>
              <a:gd name="connsiteY122" fmla="*/ 495047 h 1002962"/>
              <a:gd name="connsiteX123" fmla="*/ 9673126 w 12210216"/>
              <a:gd name="connsiteY123" fmla="*/ 499370 h 1002962"/>
              <a:gd name="connsiteX124" fmla="*/ 9678530 w 12210216"/>
              <a:gd name="connsiteY124" fmla="*/ 499370 h 1002962"/>
              <a:gd name="connsiteX125" fmla="*/ 9678530 w 12210216"/>
              <a:gd name="connsiteY125" fmla="*/ 490723 h 1002962"/>
              <a:gd name="connsiteX126" fmla="*/ 9702851 w 12210216"/>
              <a:gd name="connsiteY126" fmla="*/ 490723 h 1002962"/>
              <a:gd name="connsiteX127" fmla="*/ 9702851 w 12210216"/>
              <a:gd name="connsiteY127" fmla="*/ 499370 h 1002962"/>
              <a:gd name="connsiteX128" fmla="*/ 9743384 w 12210216"/>
              <a:gd name="connsiteY128" fmla="*/ 499370 h 1002962"/>
              <a:gd name="connsiteX129" fmla="*/ 9743384 w 12210216"/>
              <a:gd name="connsiteY129" fmla="*/ 512341 h 1002962"/>
              <a:gd name="connsiteX130" fmla="*/ 9778514 w 12210216"/>
              <a:gd name="connsiteY130" fmla="*/ 512341 h 1002962"/>
              <a:gd name="connsiteX131" fmla="*/ 9778514 w 12210216"/>
              <a:gd name="connsiteY131" fmla="*/ 542606 h 1002962"/>
              <a:gd name="connsiteX132" fmla="*/ 9786620 w 12210216"/>
              <a:gd name="connsiteY132" fmla="*/ 542606 h 1002962"/>
              <a:gd name="connsiteX133" fmla="*/ 9786620 w 12210216"/>
              <a:gd name="connsiteY133" fmla="*/ 551253 h 1002962"/>
              <a:gd name="connsiteX134" fmla="*/ 9792025 w 12210216"/>
              <a:gd name="connsiteY134" fmla="*/ 551253 h 1002962"/>
              <a:gd name="connsiteX135" fmla="*/ 9792025 w 12210216"/>
              <a:gd name="connsiteY135" fmla="*/ 581518 h 1002962"/>
              <a:gd name="connsiteX136" fmla="*/ 9800132 w 12210216"/>
              <a:gd name="connsiteY136" fmla="*/ 581518 h 1002962"/>
              <a:gd name="connsiteX137" fmla="*/ 9800132 w 12210216"/>
              <a:gd name="connsiteY137" fmla="*/ 588003 h 1002962"/>
              <a:gd name="connsiteX138" fmla="*/ 9810941 w 12210216"/>
              <a:gd name="connsiteY138" fmla="*/ 588003 h 1002962"/>
              <a:gd name="connsiteX139" fmla="*/ 9810941 w 12210216"/>
              <a:gd name="connsiteY139" fmla="*/ 618268 h 1002962"/>
              <a:gd name="connsiteX140" fmla="*/ 9832559 w 12210216"/>
              <a:gd name="connsiteY140" fmla="*/ 618268 h 1002962"/>
              <a:gd name="connsiteX141" fmla="*/ 9832559 w 12210216"/>
              <a:gd name="connsiteY141" fmla="*/ 642048 h 1002962"/>
              <a:gd name="connsiteX142" fmla="*/ 9835261 w 12210216"/>
              <a:gd name="connsiteY142" fmla="*/ 642048 h 1002962"/>
              <a:gd name="connsiteX143" fmla="*/ 9835261 w 12210216"/>
              <a:gd name="connsiteY143" fmla="*/ 655019 h 1002962"/>
              <a:gd name="connsiteX144" fmla="*/ 9843368 w 12210216"/>
              <a:gd name="connsiteY144" fmla="*/ 655019 h 1002962"/>
              <a:gd name="connsiteX145" fmla="*/ 9843368 w 12210216"/>
              <a:gd name="connsiteY145" fmla="*/ 678798 h 1002962"/>
              <a:gd name="connsiteX146" fmla="*/ 9856879 w 12210216"/>
              <a:gd name="connsiteY146" fmla="*/ 678798 h 1002962"/>
              <a:gd name="connsiteX147" fmla="*/ 9856879 w 12210216"/>
              <a:gd name="connsiteY147" fmla="*/ 680960 h 1002962"/>
              <a:gd name="connsiteX148" fmla="*/ 9859582 w 12210216"/>
              <a:gd name="connsiteY148" fmla="*/ 680960 h 1002962"/>
              <a:gd name="connsiteX149" fmla="*/ 9859582 w 12210216"/>
              <a:gd name="connsiteY149" fmla="*/ 696092 h 1002962"/>
              <a:gd name="connsiteX150" fmla="*/ 9875795 w 12210216"/>
              <a:gd name="connsiteY150" fmla="*/ 680960 h 1002962"/>
              <a:gd name="connsiteX151" fmla="*/ 9913627 w 12210216"/>
              <a:gd name="connsiteY151" fmla="*/ 680960 h 1002962"/>
              <a:gd name="connsiteX152" fmla="*/ 9913627 w 12210216"/>
              <a:gd name="connsiteY152" fmla="*/ 767431 h 1002962"/>
              <a:gd name="connsiteX153" fmla="*/ 9921734 w 12210216"/>
              <a:gd name="connsiteY153" fmla="*/ 767431 h 1002962"/>
              <a:gd name="connsiteX154" fmla="*/ 9929840 w 12210216"/>
              <a:gd name="connsiteY154" fmla="*/ 756622 h 1002962"/>
              <a:gd name="connsiteX155" fmla="*/ 9929840 w 12210216"/>
              <a:gd name="connsiteY155" fmla="*/ 771755 h 1002962"/>
              <a:gd name="connsiteX156" fmla="*/ 9935245 w 12210216"/>
              <a:gd name="connsiteY156" fmla="*/ 771755 h 1002962"/>
              <a:gd name="connsiteX157" fmla="*/ 9935245 w 12210216"/>
              <a:gd name="connsiteY157" fmla="*/ 726357 h 1002962"/>
              <a:gd name="connsiteX158" fmla="*/ 9943352 w 12210216"/>
              <a:gd name="connsiteY158" fmla="*/ 726357 h 1002962"/>
              <a:gd name="connsiteX159" fmla="*/ 9943352 w 12210216"/>
              <a:gd name="connsiteY159" fmla="*/ 661504 h 1002962"/>
              <a:gd name="connsiteX160" fmla="*/ 9954160 w 12210216"/>
              <a:gd name="connsiteY160" fmla="*/ 661504 h 1002962"/>
              <a:gd name="connsiteX161" fmla="*/ 9970374 w 12210216"/>
              <a:gd name="connsiteY161" fmla="*/ 618268 h 1002962"/>
              <a:gd name="connsiteX162" fmla="*/ 9983885 w 12210216"/>
              <a:gd name="connsiteY162" fmla="*/ 618268 h 1002962"/>
              <a:gd name="connsiteX163" fmla="*/ 9997396 w 12210216"/>
              <a:gd name="connsiteY163" fmla="*/ 661504 h 1002962"/>
              <a:gd name="connsiteX164" fmla="*/ 10008206 w 12210216"/>
              <a:gd name="connsiteY164" fmla="*/ 661504 h 1002962"/>
              <a:gd name="connsiteX165" fmla="*/ 10008206 w 12210216"/>
              <a:gd name="connsiteY165" fmla="*/ 700416 h 1002962"/>
              <a:gd name="connsiteX166" fmla="*/ 10027121 w 12210216"/>
              <a:gd name="connsiteY166" fmla="*/ 700416 h 1002962"/>
              <a:gd name="connsiteX167" fmla="*/ 10027121 w 12210216"/>
              <a:gd name="connsiteY167" fmla="*/ 717710 h 1002962"/>
              <a:gd name="connsiteX168" fmla="*/ 10032526 w 12210216"/>
              <a:gd name="connsiteY168" fmla="*/ 717710 h 1002962"/>
              <a:gd name="connsiteX169" fmla="*/ 10032526 w 12210216"/>
              <a:gd name="connsiteY169" fmla="*/ 700416 h 1002962"/>
              <a:gd name="connsiteX170" fmla="*/ 10048740 w 12210216"/>
              <a:gd name="connsiteY170" fmla="*/ 700416 h 1002962"/>
              <a:gd name="connsiteX171" fmla="*/ 10048740 w 12210216"/>
              <a:gd name="connsiteY171" fmla="*/ 713387 h 1002962"/>
              <a:gd name="connsiteX172" fmla="*/ 10089273 w 12210216"/>
              <a:gd name="connsiteY172" fmla="*/ 713387 h 1002962"/>
              <a:gd name="connsiteX173" fmla="*/ 10089273 w 12210216"/>
              <a:gd name="connsiteY173" fmla="*/ 676636 h 1002962"/>
              <a:gd name="connsiteX174" fmla="*/ 10102784 w 12210216"/>
              <a:gd name="connsiteY174" fmla="*/ 676636 h 1002962"/>
              <a:gd name="connsiteX175" fmla="*/ 10102784 w 12210216"/>
              <a:gd name="connsiteY175" fmla="*/ 698254 h 1002962"/>
              <a:gd name="connsiteX176" fmla="*/ 10105487 w 12210216"/>
              <a:gd name="connsiteY176" fmla="*/ 698254 h 1002962"/>
              <a:gd name="connsiteX177" fmla="*/ 10105487 w 12210216"/>
              <a:gd name="connsiteY177" fmla="*/ 665827 h 1002962"/>
              <a:gd name="connsiteX178" fmla="*/ 10135212 w 12210216"/>
              <a:gd name="connsiteY178" fmla="*/ 665827 h 1002962"/>
              <a:gd name="connsiteX179" fmla="*/ 10135212 w 12210216"/>
              <a:gd name="connsiteY179" fmla="*/ 652857 h 1002962"/>
              <a:gd name="connsiteX180" fmla="*/ 10143318 w 12210216"/>
              <a:gd name="connsiteY180" fmla="*/ 652857 h 1002962"/>
              <a:gd name="connsiteX181" fmla="*/ 10143318 w 12210216"/>
              <a:gd name="connsiteY181" fmla="*/ 637724 h 1002962"/>
              <a:gd name="connsiteX182" fmla="*/ 10148723 w 12210216"/>
              <a:gd name="connsiteY182" fmla="*/ 637724 h 1002962"/>
              <a:gd name="connsiteX183" fmla="*/ 10148723 w 12210216"/>
              <a:gd name="connsiteY183" fmla="*/ 644210 h 1002962"/>
              <a:gd name="connsiteX184" fmla="*/ 10173043 w 12210216"/>
              <a:gd name="connsiteY184" fmla="*/ 644210 h 1002962"/>
              <a:gd name="connsiteX185" fmla="*/ 10173043 w 12210216"/>
              <a:gd name="connsiteY185" fmla="*/ 637724 h 1002962"/>
              <a:gd name="connsiteX186" fmla="*/ 10181150 w 12210216"/>
              <a:gd name="connsiteY186" fmla="*/ 637724 h 1002962"/>
              <a:gd name="connsiteX187" fmla="*/ 10181150 w 12210216"/>
              <a:gd name="connsiteY187" fmla="*/ 648533 h 1002962"/>
              <a:gd name="connsiteX188" fmla="*/ 10232493 w 12210216"/>
              <a:gd name="connsiteY188" fmla="*/ 648533 h 1002962"/>
              <a:gd name="connsiteX189" fmla="*/ 10232493 w 12210216"/>
              <a:gd name="connsiteY189" fmla="*/ 786887 h 1002962"/>
              <a:gd name="connsiteX190" fmla="*/ 10248706 w 12210216"/>
              <a:gd name="connsiteY190" fmla="*/ 786887 h 1002962"/>
              <a:gd name="connsiteX191" fmla="*/ 10248706 w 12210216"/>
              <a:gd name="connsiteY191" fmla="*/ 773916 h 1002962"/>
              <a:gd name="connsiteX192" fmla="*/ 10254111 w 12210216"/>
              <a:gd name="connsiteY192" fmla="*/ 773916 h 1002962"/>
              <a:gd name="connsiteX193" fmla="*/ 10254111 w 12210216"/>
              <a:gd name="connsiteY193" fmla="*/ 786887 h 1002962"/>
              <a:gd name="connsiteX194" fmla="*/ 10294645 w 12210216"/>
              <a:gd name="connsiteY194" fmla="*/ 786887 h 1002962"/>
              <a:gd name="connsiteX195" fmla="*/ 10294645 w 12210216"/>
              <a:gd name="connsiteY195" fmla="*/ 756622 h 1002962"/>
              <a:gd name="connsiteX196" fmla="*/ 10310858 w 12210216"/>
              <a:gd name="connsiteY196" fmla="*/ 756622 h 1002962"/>
              <a:gd name="connsiteX197" fmla="*/ 10313560 w 12210216"/>
              <a:gd name="connsiteY197" fmla="*/ 754460 h 1002962"/>
              <a:gd name="connsiteX198" fmla="*/ 10327072 w 12210216"/>
              <a:gd name="connsiteY198" fmla="*/ 754460 h 1002962"/>
              <a:gd name="connsiteX199" fmla="*/ 10332476 w 12210216"/>
              <a:gd name="connsiteY199" fmla="*/ 756622 h 1002962"/>
              <a:gd name="connsiteX200" fmla="*/ 10345988 w 12210216"/>
              <a:gd name="connsiteY200" fmla="*/ 756622 h 1002962"/>
              <a:gd name="connsiteX201" fmla="*/ 10345988 w 12210216"/>
              <a:gd name="connsiteY201" fmla="*/ 786887 h 1002962"/>
              <a:gd name="connsiteX202" fmla="*/ 10356796 w 12210216"/>
              <a:gd name="connsiteY202" fmla="*/ 786887 h 1002962"/>
              <a:gd name="connsiteX203" fmla="*/ 10356796 w 12210216"/>
              <a:gd name="connsiteY203" fmla="*/ 804181 h 1002962"/>
              <a:gd name="connsiteX204" fmla="*/ 10386521 w 12210216"/>
              <a:gd name="connsiteY204" fmla="*/ 806343 h 1002962"/>
              <a:gd name="connsiteX205" fmla="*/ 10386521 w 12210216"/>
              <a:gd name="connsiteY205" fmla="*/ 789049 h 1002962"/>
              <a:gd name="connsiteX206" fmla="*/ 10489207 w 12210216"/>
              <a:gd name="connsiteY206" fmla="*/ 789049 h 1002962"/>
              <a:gd name="connsiteX207" fmla="*/ 10489207 w 12210216"/>
              <a:gd name="connsiteY207" fmla="*/ 806343 h 1002962"/>
              <a:gd name="connsiteX208" fmla="*/ 10502718 w 12210216"/>
              <a:gd name="connsiteY208" fmla="*/ 806343 h 1002962"/>
              <a:gd name="connsiteX209" fmla="*/ 10502718 w 12210216"/>
              <a:gd name="connsiteY209" fmla="*/ 810667 h 1002962"/>
              <a:gd name="connsiteX210" fmla="*/ 10494612 w 12210216"/>
              <a:gd name="connsiteY210" fmla="*/ 810667 h 1002962"/>
              <a:gd name="connsiteX211" fmla="*/ 10494612 w 12210216"/>
              <a:gd name="connsiteY211" fmla="*/ 814322 h 1002962"/>
              <a:gd name="connsiteX212" fmla="*/ 10564926 w 12210216"/>
              <a:gd name="connsiteY212" fmla="*/ 814322 h 1002962"/>
              <a:gd name="connsiteX213" fmla="*/ 10567572 w 12210216"/>
              <a:gd name="connsiteY213" fmla="*/ 782563 h 1002962"/>
              <a:gd name="connsiteX214" fmla="*/ 10575679 w 12210216"/>
              <a:gd name="connsiteY214" fmla="*/ 782563 h 1002962"/>
              <a:gd name="connsiteX215" fmla="*/ 10578015 w 12210216"/>
              <a:gd name="connsiteY215" fmla="*/ 814322 h 1002962"/>
              <a:gd name="connsiteX216" fmla="*/ 10589557 w 12210216"/>
              <a:gd name="connsiteY216" fmla="*/ 814322 h 1002962"/>
              <a:gd name="connsiteX217" fmla="*/ 10591893 w 12210216"/>
              <a:gd name="connsiteY217" fmla="*/ 782563 h 1002962"/>
              <a:gd name="connsiteX218" fmla="*/ 10600000 w 12210216"/>
              <a:gd name="connsiteY218" fmla="*/ 782563 h 1002962"/>
              <a:gd name="connsiteX219" fmla="*/ 10602335 w 12210216"/>
              <a:gd name="connsiteY219" fmla="*/ 814322 h 1002962"/>
              <a:gd name="connsiteX220" fmla="*/ 10672960 w 12210216"/>
              <a:gd name="connsiteY220" fmla="*/ 814322 h 1002962"/>
              <a:gd name="connsiteX221" fmla="*/ 10672960 w 12210216"/>
              <a:gd name="connsiteY221" fmla="*/ 808505 h 1002962"/>
              <a:gd name="connsiteX222" fmla="*/ 10689174 w 12210216"/>
              <a:gd name="connsiteY222" fmla="*/ 808505 h 1002962"/>
              <a:gd name="connsiteX223" fmla="*/ 10689174 w 12210216"/>
              <a:gd name="connsiteY223" fmla="*/ 814322 h 1002962"/>
              <a:gd name="connsiteX224" fmla="*/ 10713494 w 12210216"/>
              <a:gd name="connsiteY224" fmla="*/ 814322 h 1002962"/>
              <a:gd name="connsiteX225" fmla="*/ 10713494 w 12210216"/>
              <a:gd name="connsiteY225" fmla="*/ 810667 h 1002962"/>
              <a:gd name="connsiteX226" fmla="*/ 10721601 w 12210216"/>
              <a:gd name="connsiteY226" fmla="*/ 810667 h 1002962"/>
              <a:gd name="connsiteX227" fmla="*/ 10721601 w 12210216"/>
              <a:gd name="connsiteY227" fmla="*/ 814322 h 1002962"/>
              <a:gd name="connsiteX228" fmla="*/ 10729708 w 12210216"/>
              <a:gd name="connsiteY228" fmla="*/ 814322 h 1002962"/>
              <a:gd name="connsiteX229" fmla="*/ 10729708 w 12210216"/>
              <a:gd name="connsiteY229" fmla="*/ 806343 h 1002962"/>
              <a:gd name="connsiteX230" fmla="*/ 10740517 w 12210216"/>
              <a:gd name="connsiteY230" fmla="*/ 806343 h 1002962"/>
              <a:gd name="connsiteX231" fmla="*/ 10740517 w 12210216"/>
              <a:gd name="connsiteY231" fmla="*/ 799858 h 1002962"/>
              <a:gd name="connsiteX232" fmla="*/ 10751326 w 12210216"/>
              <a:gd name="connsiteY232" fmla="*/ 799858 h 1002962"/>
              <a:gd name="connsiteX233" fmla="*/ 10751326 w 12210216"/>
              <a:gd name="connsiteY233" fmla="*/ 806343 h 1002962"/>
              <a:gd name="connsiteX234" fmla="*/ 10897248 w 12210216"/>
              <a:gd name="connsiteY234" fmla="*/ 806343 h 1002962"/>
              <a:gd name="connsiteX235" fmla="*/ 10897248 w 12210216"/>
              <a:gd name="connsiteY235" fmla="*/ 810667 h 1002962"/>
              <a:gd name="connsiteX236" fmla="*/ 10913461 w 12210216"/>
              <a:gd name="connsiteY236" fmla="*/ 810667 h 1002962"/>
              <a:gd name="connsiteX237" fmla="*/ 10913461 w 12210216"/>
              <a:gd name="connsiteY237" fmla="*/ 806343 h 1002962"/>
              <a:gd name="connsiteX238" fmla="*/ 10935079 w 12210216"/>
              <a:gd name="connsiteY238" fmla="*/ 806343 h 1002962"/>
              <a:gd name="connsiteX239" fmla="*/ 10935079 w 12210216"/>
              <a:gd name="connsiteY239" fmla="*/ 812828 h 1002962"/>
              <a:gd name="connsiteX240" fmla="*/ 10953995 w 12210216"/>
              <a:gd name="connsiteY240" fmla="*/ 812828 h 1002962"/>
              <a:gd name="connsiteX241" fmla="*/ 10953995 w 12210216"/>
              <a:gd name="connsiteY241" fmla="*/ 814322 h 1002962"/>
              <a:gd name="connsiteX242" fmla="*/ 10997231 w 12210216"/>
              <a:gd name="connsiteY242" fmla="*/ 814322 h 1002962"/>
              <a:gd name="connsiteX243" fmla="*/ 10997231 w 12210216"/>
              <a:gd name="connsiteY243" fmla="*/ 797696 h 1002962"/>
              <a:gd name="connsiteX244" fmla="*/ 11005338 w 12210216"/>
              <a:gd name="connsiteY244" fmla="*/ 797696 h 1002962"/>
              <a:gd name="connsiteX245" fmla="*/ 11005338 w 12210216"/>
              <a:gd name="connsiteY245" fmla="*/ 814322 h 1002962"/>
              <a:gd name="connsiteX246" fmla="*/ 11013445 w 12210216"/>
              <a:gd name="connsiteY246" fmla="*/ 814322 h 1002962"/>
              <a:gd name="connsiteX247" fmla="*/ 11013445 w 12210216"/>
              <a:gd name="connsiteY247" fmla="*/ 810667 h 1002962"/>
              <a:gd name="connsiteX248" fmla="*/ 11064788 w 12210216"/>
              <a:gd name="connsiteY248" fmla="*/ 810667 h 1002962"/>
              <a:gd name="connsiteX249" fmla="*/ 11064788 w 12210216"/>
              <a:gd name="connsiteY249" fmla="*/ 814322 h 1002962"/>
              <a:gd name="connsiteX250" fmla="*/ 11079413 w 12210216"/>
              <a:gd name="connsiteY250" fmla="*/ 814322 h 1002962"/>
              <a:gd name="connsiteX251" fmla="*/ 11099917 w 12210216"/>
              <a:gd name="connsiteY251" fmla="*/ 404252 h 1002962"/>
              <a:gd name="connsiteX252" fmla="*/ 11083703 w 12210216"/>
              <a:gd name="connsiteY252" fmla="*/ 382634 h 1002962"/>
              <a:gd name="connsiteX253" fmla="*/ 11075596 w 12210216"/>
              <a:gd name="connsiteY253" fmla="*/ 378311 h 1002962"/>
              <a:gd name="connsiteX254" fmla="*/ 11086406 w 12210216"/>
              <a:gd name="connsiteY254" fmla="*/ 354531 h 1002962"/>
              <a:gd name="connsiteX255" fmla="*/ 11086406 w 12210216"/>
              <a:gd name="connsiteY255" fmla="*/ 337237 h 1002962"/>
              <a:gd name="connsiteX256" fmla="*/ 11105321 w 12210216"/>
              <a:gd name="connsiteY256" fmla="*/ 337237 h 1002962"/>
              <a:gd name="connsiteX257" fmla="*/ 11105321 w 12210216"/>
              <a:gd name="connsiteY257" fmla="*/ 315619 h 1002962"/>
              <a:gd name="connsiteX258" fmla="*/ 11108024 w 12210216"/>
              <a:gd name="connsiteY258" fmla="*/ 311296 h 1002962"/>
              <a:gd name="connsiteX259" fmla="*/ 11108024 w 12210216"/>
              <a:gd name="connsiteY259" fmla="*/ 233472 h 1002962"/>
              <a:gd name="connsiteX260" fmla="*/ 11105321 w 12210216"/>
              <a:gd name="connsiteY260" fmla="*/ 226986 h 1002962"/>
              <a:gd name="connsiteX261" fmla="*/ 11113428 w 12210216"/>
              <a:gd name="connsiteY261" fmla="*/ 220501 h 1002962"/>
              <a:gd name="connsiteX262" fmla="*/ 11113428 w 12210216"/>
              <a:gd name="connsiteY262" fmla="*/ 162133 h 1002962"/>
              <a:gd name="connsiteX263" fmla="*/ 11116130 w 12210216"/>
              <a:gd name="connsiteY263" fmla="*/ 157810 h 1002962"/>
              <a:gd name="connsiteX264" fmla="*/ 11116130 w 12210216"/>
              <a:gd name="connsiteY264" fmla="*/ 101603 h 1002962"/>
              <a:gd name="connsiteX265" fmla="*/ 11118833 w 12210216"/>
              <a:gd name="connsiteY265" fmla="*/ 99442 h 1002962"/>
              <a:gd name="connsiteX266" fmla="*/ 11118833 w 12210216"/>
              <a:gd name="connsiteY266" fmla="*/ 82147 h 1002962"/>
              <a:gd name="connsiteX267" fmla="*/ 11121535 w 12210216"/>
              <a:gd name="connsiteY267" fmla="*/ 79986 h 1002962"/>
              <a:gd name="connsiteX268" fmla="*/ 11124237 w 12210216"/>
              <a:gd name="connsiteY268" fmla="*/ 82147 h 1002962"/>
              <a:gd name="connsiteX269" fmla="*/ 11124237 w 12210216"/>
              <a:gd name="connsiteY269" fmla="*/ 99442 h 1002962"/>
              <a:gd name="connsiteX270" fmla="*/ 11126939 w 12210216"/>
              <a:gd name="connsiteY270" fmla="*/ 101603 h 1002962"/>
              <a:gd name="connsiteX271" fmla="*/ 11126939 w 12210216"/>
              <a:gd name="connsiteY271" fmla="*/ 157810 h 1002962"/>
              <a:gd name="connsiteX272" fmla="*/ 11129642 w 12210216"/>
              <a:gd name="connsiteY272" fmla="*/ 162133 h 1002962"/>
              <a:gd name="connsiteX273" fmla="*/ 11129642 w 12210216"/>
              <a:gd name="connsiteY273" fmla="*/ 220501 h 1002962"/>
              <a:gd name="connsiteX274" fmla="*/ 11137748 w 12210216"/>
              <a:gd name="connsiteY274" fmla="*/ 226986 h 1002962"/>
              <a:gd name="connsiteX275" fmla="*/ 11135046 w 12210216"/>
              <a:gd name="connsiteY275" fmla="*/ 233472 h 1002962"/>
              <a:gd name="connsiteX276" fmla="*/ 11135046 w 12210216"/>
              <a:gd name="connsiteY276" fmla="*/ 311296 h 1002962"/>
              <a:gd name="connsiteX277" fmla="*/ 11137748 w 12210216"/>
              <a:gd name="connsiteY277" fmla="*/ 315619 h 1002962"/>
              <a:gd name="connsiteX278" fmla="*/ 11137748 w 12210216"/>
              <a:gd name="connsiteY278" fmla="*/ 337237 h 1002962"/>
              <a:gd name="connsiteX279" fmla="*/ 11156664 w 12210216"/>
              <a:gd name="connsiteY279" fmla="*/ 337237 h 1002962"/>
              <a:gd name="connsiteX280" fmla="*/ 11156664 w 12210216"/>
              <a:gd name="connsiteY280" fmla="*/ 354531 h 1002962"/>
              <a:gd name="connsiteX281" fmla="*/ 11167473 w 12210216"/>
              <a:gd name="connsiteY281" fmla="*/ 378311 h 1002962"/>
              <a:gd name="connsiteX282" fmla="*/ 11159366 w 12210216"/>
              <a:gd name="connsiteY282" fmla="*/ 382634 h 1002962"/>
              <a:gd name="connsiteX283" fmla="*/ 11143153 w 12210216"/>
              <a:gd name="connsiteY283" fmla="*/ 404252 h 1002962"/>
              <a:gd name="connsiteX284" fmla="*/ 11153962 w 12210216"/>
              <a:gd name="connsiteY284" fmla="*/ 657180 h 1002962"/>
              <a:gd name="connsiteX285" fmla="*/ 11240434 w 12210216"/>
              <a:gd name="connsiteY285" fmla="*/ 657180 h 1002962"/>
              <a:gd name="connsiteX286" fmla="*/ 11240434 w 12210216"/>
              <a:gd name="connsiteY286" fmla="*/ 732843 h 1002962"/>
              <a:gd name="connsiteX287" fmla="*/ 11251243 w 12210216"/>
              <a:gd name="connsiteY287" fmla="*/ 732843 h 1002962"/>
              <a:gd name="connsiteX288" fmla="*/ 11253945 w 12210216"/>
              <a:gd name="connsiteY288" fmla="*/ 726357 h 1002962"/>
              <a:gd name="connsiteX289" fmla="*/ 11262052 w 12210216"/>
              <a:gd name="connsiteY289" fmla="*/ 726357 h 1002962"/>
              <a:gd name="connsiteX290" fmla="*/ 11264754 w 12210216"/>
              <a:gd name="connsiteY290" fmla="*/ 735004 h 1002962"/>
              <a:gd name="connsiteX291" fmla="*/ 11280968 w 12210216"/>
              <a:gd name="connsiteY291" fmla="*/ 735004 h 1002962"/>
              <a:gd name="connsiteX292" fmla="*/ 11280968 w 12210216"/>
              <a:gd name="connsiteY292" fmla="*/ 728519 h 1002962"/>
              <a:gd name="connsiteX293" fmla="*/ 11310693 w 12210216"/>
              <a:gd name="connsiteY293" fmla="*/ 728519 h 1002962"/>
              <a:gd name="connsiteX294" fmla="*/ 11310693 w 12210216"/>
              <a:gd name="connsiteY294" fmla="*/ 735004 h 1002962"/>
              <a:gd name="connsiteX295" fmla="*/ 11337715 w 12210216"/>
              <a:gd name="connsiteY295" fmla="*/ 735004 h 1002962"/>
              <a:gd name="connsiteX296" fmla="*/ 11337715 w 12210216"/>
              <a:gd name="connsiteY296" fmla="*/ 780402 h 1002962"/>
              <a:gd name="connsiteX297" fmla="*/ 11356631 w 12210216"/>
              <a:gd name="connsiteY297" fmla="*/ 780402 h 1002962"/>
              <a:gd name="connsiteX298" fmla="*/ 11356631 w 12210216"/>
              <a:gd name="connsiteY298" fmla="*/ 767431 h 1002962"/>
              <a:gd name="connsiteX299" fmla="*/ 11378249 w 12210216"/>
              <a:gd name="connsiteY299" fmla="*/ 767431 h 1002962"/>
              <a:gd name="connsiteX300" fmla="*/ 11378249 w 12210216"/>
              <a:gd name="connsiteY300" fmla="*/ 588003 h 1002962"/>
              <a:gd name="connsiteX301" fmla="*/ 11386356 w 12210216"/>
              <a:gd name="connsiteY301" fmla="*/ 581518 h 1002962"/>
              <a:gd name="connsiteX302" fmla="*/ 11483637 w 12210216"/>
              <a:gd name="connsiteY302" fmla="*/ 581518 h 1002962"/>
              <a:gd name="connsiteX303" fmla="*/ 11483637 w 12210216"/>
              <a:gd name="connsiteY303" fmla="*/ 590165 h 1002962"/>
              <a:gd name="connsiteX304" fmla="*/ 11497148 w 12210216"/>
              <a:gd name="connsiteY304" fmla="*/ 590165 h 1002962"/>
              <a:gd name="connsiteX305" fmla="*/ 11497148 w 12210216"/>
              <a:gd name="connsiteY305" fmla="*/ 704739 h 1002962"/>
              <a:gd name="connsiteX306" fmla="*/ 11526873 w 12210216"/>
              <a:gd name="connsiteY306" fmla="*/ 704739 h 1002962"/>
              <a:gd name="connsiteX307" fmla="*/ 11526873 w 12210216"/>
              <a:gd name="connsiteY307" fmla="*/ 637724 h 1002962"/>
              <a:gd name="connsiteX308" fmla="*/ 11562002 w 12210216"/>
              <a:gd name="connsiteY308" fmla="*/ 637724 h 1002962"/>
              <a:gd name="connsiteX309" fmla="*/ 11567407 w 12210216"/>
              <a:gd name="connsiteY309" fmla="*/ 633401 h 1002962"/>
              <a:gd name="connsiteX310" fmla="*/ 11578216 w 12210216"/>
              <a:gd name="connsiteY310" fmla="*/ 633401 h 1002962"/>
              <a:gd name="connsiteX311" fmla="*/ 11583620 w 12210216"/>
              <a:gd name="connsiteY311" fmla="*/ 637724 h 1002962"/>
              <a:gd name="connsiteX312" fmla="*/ 11613345 w 12210216"/>
              <a:gd name="connsiteY312" fmla="*/ 637724 h 1002962"/>
              <a:gd name="connsiteX313" fmla="*/ 11613345 w 12210216"/>
              <a:gd name="connsiteY313" fmla="*/ 520988 h 1002962"/>
              <a:gd name="connsiteX314" fmla="*/ 11689008 w 12210216"/>
              <a:gd name="connsiteY314" fmla="*/ 510179 h 1002962"/>
              <a:gd name="connsiteX315" fmla="*/ 11689008 w 12210216"/>
              <a:gd name="connsiteY315" fmla="*/ 518826 h 1002962"/>
              <a:gd name="connsiteX316" fmla="*/ 11724138 w 12210216"/>
              <a:gd name="connsiteY316" fmla="*/ 518826 h 1002962"/>
              <a:gd name="connsiteX317" fmla="*/ 11724138 w 12210216"/>
              <a:gd name="connsiteY317" fmla="*/ 773916 h 1002962"/>
              <a:gd name="connsiteX318" fmla="*/ 11753863 w 12210216"/>
              <a:gd name="connsiteY318" fmla="*/ 773916 h 1002962"/>
              <a:gd name="connsiteX319" fmla="*/ 11753863 w 12210216"/>
              <a:gd name="connsiteY319" fmla="*/ 769593 h 1002962"/>
              <a:gd name="connsiteX320" fmla="*/ 11770076 w 12210216"/>
              <a:gd name="connsiteY320" fmla="*/ 769593 h 1002962"/>
              <a:gd name="connsiteX321" fmla="*/ 11770076 w 12210216"/>
              <a:gd name="connsiteY321" fmla="*/ 773916 h 1002962"/>
              <a:gd name="connsiteX322" fmla="*/ 11802503 w 12210216"/>
              <a:gd name="connsiteY322" fmla="*/ 773916 h 1002962"/>
              <a:gd name="connsiteX323" fmla="*/ 11802503 w 12210216"/>
              <a:gd name="connsiteY323" fmla="*/ 760946 h 1002962"/>
              <a:gd name="connsiteX324" fmla="*/ 11840335 w 12210216"/>
              <a:gd name="connsiteY324" fmla="*/ 760946 h 1002962"/>
              <a:gd name="connsiteX325" fmla="*/ 11840335 w 12210216"/>
              <a:gd name="connsiteY325" fmla="*/ 756622 h 1002962"/>
              <a:gd name="connsiteX326" fmla="*/ 11856548 w 12210216"/>
              <a:gd name="connsiteY326" fmla="*/ 756622 h 1002962"/>
              <a:gd name="connsiteX327" fmla="*/ 11856548 w 12210216"/>
              <a:gd name="connsiteY327" fmla="*/ 760946 h 1002962"/>
              <a:gd name="connsiteX328" fmla="*/ 11883571 w 12210216"/>
              <a:gd name="connsiteY328" fmla="*/ 760946 h 1002962"/>
              <a:gd name="connsiteX329" fmla="*/ 11883571 w 12210216"/>
              <a:gd name="connsiteY329" fmla="*/ 743651 h 1002962"/>
              <a:gd name="connsiteX330" fmla="*/ 11894380 w 12210216"/>
              <a:gd name="connsiteY330" fmla="*/ 743651 h 1002962"/>
              <a:gd name="connsiteX331" fmla="*/ 11894380 w 12210216"/>
              <a:gd name="connsiteY331" fmla="*/ 730681 h 1002962"/>
              <a:gd name="connsiteX332" fmla="*/ 11970043 w 12210216"/>
              <a:gd name="connsiteY332" fmla="*/ 730681 h 1002962"/>
              <a:gd name="connsiteX333" fmla="*/ 11970043 w 12210216"/>
              <a:gd name="connsiteY333" fmla="*/ 700416 h 1002962"/>
              <a:gd name="connsiteX334" fmla="*/ 11994363 w 12210216"/>
              <a:gd name="connsiteY334" fmla="*/ 700416 h 1002962"/>
              <a:gd name="connsiteX335" fmla="*/ 11994363 w 12210216"/>
              <a:gd name="connsiteY335" fmla="*/ 693931 h 1002962"/>
              <a:gd name="connsiteX336" fmla="*/ 12010577 w 12210216"/>
              <a:gd name="connsiteY336" fmla="*/ 693931 h 1002962"/>
              <a:gd name="connsiteX337" fmla="*/ 12010577 w 12210216"/>
              <a:gd name="connsiteY337" fmla="*/ 700416 h 1002962"/>
              <a:gd name="connsiteX338" fmla="*/ 12032195 w 12210216"/>
              <a:gd name="connsiteY338" fmla="*/ 700416 h 1002962"/>
              <a:gd name="connsiteX339" fmla="*/ 12032195 w 12210216"/>
              <a:gd name="connsiteY339" fmla="*/ 750137 h 1002962"/>
              <a:gd name="connsiteX340" fmla="*/ 12075431 w 12210216"/>
              <a:gd name="connsiteY340" fmla="*/ 750137 h 1002962"/>
              <a:gd name="connsiteX341" fmla="*/ 12075431 w 12210216"/>
              <a:gd name="connsiteY341" fmla="*/ 724195 h 1002962"/>
              <a:gd name="connsiteX342" fmla="*/ 12126774 w 12210216"/>
              <a:gd name="connsiteY342" fmla="*/ 724195 h 1002962"/>
              <a:gd name="connsiteX343" fmla="*/ 12126774 w 12210216"/>
              <a:gd name="connsiteY343" fmla="*/ 693931 h 1002962"/>
              <a:gd name="connsiteX344" fmla="*/ 12191628 w 12210216"/>
              <a:gd name="connsiteY344" fmla="*/ 693931 h 1002962"/>
              <a:gd name="connsiteX345" fmla="*/ 12191628 w 12210216"/>
              <a:gd name="connsiteY345" fmla="*/ 775099 h 1002962"/>
              <a:gd name="connsiteX346" fmla="*/ 12191628 w 12210216"/>
              <a:gd name="connsiteY346" fmla="*/ 814322 h 1002962"/>
              <a:gd name="connsiteX347" fmla="*/ 12210216 w 12210216"/>
              <a:gd name="connsiteY347" fmla="*/ 814322 h 1002962"/>
              <a:gd name="connsiteX348" fmla="*/ 12210216 w 12210216"/>
              <a:gd name="connsiteY348" fmla="*/ 1002962 h 1002962"/>
              <a:gd name="connsiteX349" fmla="*/ 1 w 12210216"/>
              <a:gd name="connsiteY349" fmla="*/ 1002962 h 1002962"/>
              <a:gd name="connsiteX350" fmla="*/ 0 w 12210216"/>
              <a:gd name="connsiteY350" fmla="*/ 1002962 h 1002962"/>
              <a:gd name="connsiteX351" fmla="*/ 0 w 12210216"/>
              <a:gd name="connsiteY351" fmla="*/ 814322 h 1002962"/>
              <a:gd name="connsiteX352" fmla="*/ 1 w 12210216"/>
              <a:gd name="connsiteY352" fmla="*/ 814322 h 1002962"/>
              <a:gd name="connsiteX353" fmla="*/ 1 w 12210216"/>
              <a:gd name="connsiteY353" fmla="*/ 814322 h 1002962"/>
              <a:gd name="connsiteX354" fmla="*/ 1 w 12210216"/>
              <a:gd name="connsiteY354" fmla="*/ 775100 h 1002962"/>
              <a:gd name="connsiteX355" fmla="*/ 1 w 12210216"/>
              <a:gd name="connsiteY355" fmla="*/ 693932 h 1002962"/>
              <a:gd name="connsiteX356" fmla="*/ 69127 w 12210216"/>
              <a:gd name="connsiteY356" fmla="*/ 693932 h 1002962"/>
              <a:gd name="connsiteX357" fmla="*/ 69127 w 12210216"/>
              <a:gd name="connsiteY357" fmla="*/ 724196 h 1002962"/>
              <a:gd name="connsiteX358" fmla="*/ 123851 w 12210216"/>
              <a:gd name="connsiteY358" fmla="*/ 724196 h 1002962"/>
              <a:gd name="connsiteX359" fmla="*/ 123851 w 12210216"/>
              <a:gd name="connsiteY359" fmla="*/ 750138 h 1002962"/>
              <a:gd name="connsiteX360" fmla="*/ 169934 w 12210216"/>
              <a:gd name="connsiteY360" fmla="*/ 750138 h 1002962"/>
              <a:gd name="connsiteX361" fmla="*/ 169934 w 12210216"/>
              <a:gd name="connsiteY361" fmla="*/ 700417 h 1002962"/>
              <a:gd name="connsiteX362" fmla="*/ 192976 w 12210216"/>
              <a:gd name="connsiteY362" fmla="*/ 700417 h 1002962"/>
              <a:gd name="connsiteX363" fmla="*/ 192976 w 12210216"/>
              <a:gd name="connsiteY363" fmla="*/ 693932 h 1002962"/>
              <a:gd name="connsiteX364" fmla="*/ 210257 w 12210216"/>
              <a:gd name="connsiteY364" fmla="*/ 693932 h 1002962"/>
              <a:gd name="connsiteX365" fmla="*/ 210257 w 12210216"/>
              <a:gd name="connsiteY365" fmla="*/ 700417 h 1002962"/>
              <a:gd name="connsiteX366" fmla="*/ 236179 w 12210216"/>
              <a:gd name="connsiteY366" fmla="*/ 700417 h 1002962"/>
              <a:gd name="connsiteX367" fmla="*/ 236179 w 12210216"/>
              <a:gd name="connsiteY367" fmla="*/ 730682 h 1002962"/>
              <a:gd name="connsiteX368" fmla="*/ 316825 w 12210216"/>
              <a:gd name="connsiteY368" fmla="*/ 730682 h 1002962"/>
              <a:gd name="connsiteX369" fmla="*/ 316825 w 12210216"/>
              <a:gd name="connsiteY369" fmla="*/ 743652 h 1002962"/>
              <a:gd name="connsiteX370" fmla="*/ 328346 w 12210216"/>
              <a:gd name="connsiteY370" fmla="*/ 743652 h 1002962"/>
              <a:gd name="connsiteX371" fmla="*/ 328346 w 12210216"/>
              <a:gd name="connsiteY371" fmla="*/ 760947 h 1002962"/>
              <a:gd name="connsiteX372" fmla="*/ 357148 w 12210216"/>
              <a:gd name="connsiteY372" fmla="*/ 760947 h 1002962"/>
              <a:gd name="connsiteX373" fmla="*/ 357148 w 12210216"/>
              <a:gd name="connsiteY373" fmla="*/ 756623 h 1002962"/>
              <a:gd name="connsiteX374" fmla="*/ 374429 w 12210216"/>
              <a:gd name="connsiteY374" fmla="*/ 756623 h 1002962"/>
              <a:gd name="connsiteX375" fmla="*/ 374429 w 12210216"/>
              <a:gd name="connsiteY375" fmla="*/ 760947 h 1002962"/>
              <a:gd name="connsiteX376" fmla="*/ 414752 w 12210216"/>
              <a:gd name="connsiteY376" fmla="*/ 760947 h 1002962"/>
              <a:gd name="connsiteX377" fmla="*/ 414752 w 12210216"/>
              <a:gd name="connsiteY377" fmla="*/ 773917 h 1002962"/>
              <a:gd name="connsiteX378" fmla="*/ 449315 w 12210216"/>
              <a:gd name="connsiteY378" fmla="*/ 773917 h 1002962"/>
              <a:gd name="connsiteX379" fmla="*/ 449315 w 12210216"/>
              <a:gd name="connsiteY379" fmla="*/ 769594 h 1002962"/>
              <a:gd name="connsiteX380" fmla="*/ 466596 w 12210216"/>
              <a:gd name="connsiteY380" fmla="*/ 769594 h 1002962"/>
              <a:gd name="connsiteX381" fmla="*/ 466596 w 12210216"/>
              <a:gd name="connsiteY381" fmla="*/ 773917 h 1002962"/>
              <a:gd name="connsiteX382" fmla="*/ 498278 w 12210216"/>
              <a:gd name="connsiteY382" fmla="*/ 773917 h 1002962"/>
              <a:gd name="connsiteX383" fmla="*/ 498278 w 12210216"/>
              <a:gd name="connsiteY383" fmla="*/ 518827 h 1002962"/>
              <a:gd name="connsiteX384" fmla="*/ 535721 w 12210216"/>
              <a:gd name="connsiteY384" fmla="*/ 518827 h 1002962"/>
              <a:gd name="connsiteX385" fmla="*/ 535721 w 12210216"/>
              <a:gd name="connsiteY385" fmla="*/ 510180 h 1002962"/>
              <a:gd name="connsiteX386" fmla="*/ 616367 w 12210216"/>
              <a:gd name="connsiteY386" fmla="*/ 520989 h 1002962"/>
              <a:gd name="connsiteX387" fmla="*/ 616367 w 12210216"/>
              <a:gd name="connsiteY387" fmla="*/ 637725 h 1002962"/>
              <a:gd name="connsiteX388" fmla="*/ 648049 w 12210216"/>
              <a:gd name="connsiteY388" fmla="*/ 637725 h 1002962"/>
              <a:gd name="connsiteX389" fmla="*/ 653810 w 12210216"/>
              <a:gd name="connsiteY389" fmla="*/ 633402 h 1002962"/>
              <a:gd name="connsiteX390" fmla="*/ 665330 w 12210216"/>
              <a:gd name="connsiteY390" fmla="*/ 633402 h 1002962"/>
              <a:gd name="connsiteX391" fmla="*/ 671091 w 12210216"/>
              <a:gd name="connsiteY391" fmla="*/ 637725 h 1002962"/>
              <a:gd name="connsiteX392" fmla="*/ 708534 w 12210216"/>
              <a:gd name="connsiteY392" fmla="*/ 637725 h 1002962"/>
              <a:gd name="connsiteX393" fmla="*/ 708534 w 12210216"/>
              <a:gd name="connsiteY393" fmla="*/ 704740 h 1002962"/>
              <a:gd name="connsiteX394" fmla="*/ 740216 w 12210216"/>
              <a:gd name="connsiteY394" fmla="*/ 704740 h 1002962"/>
              <a:gd name="connsiteX395" fmla="*/ 740216 w 12210216"/>
              <a:gd name="connsiteY395" fmla="*/ 590166 h 1002962"/>
              <a:gd name="connsiteX396" fmla="*/ 754617 w 12210216"/>
              <a:gd name="connsiteY396" fmla="*/ 590166 h 1002962"/>
              <a:gd name="connsiteX397" fmla="*/ 754617 w 12210216"/>
              <a:gd name="connsiteY397" fmla="*/ 581519 h 1002962"/>
              <a:gd name="connsiteX398" fmla="*/ 858305 w 12210216"/>
              <a:gd name="connsiteY398" fmla="*/ 581519 h 1002962"/>
              <a:gd name="connsiteX399" fmla="*/ 866945 w 12210216"/>
              <a:gd name="connsiteY399" fmla="*/ 588004 h 1002962"/>
              <a:gd name="connsiteX400" fmla="*/ 866945 w 12210216"/>
              <a:gd name="connsiteY400" fmla="*/ 767432 h 1002962"/>
              <a:gd name="connsiteX401" fmla="*/ 889987 w 12210216"/>
              <a:gd name="connsiteY401" fmla="*/ 767432 h 1002962"/>
              <a:gd name="connsiteX402" fmla="*/ 889987 w 12210216"/>
              <a:gd name="connsiteY402" fmla="*/ 780403 h 1002962"/>
              <a:gd name="connsiteX403" fmla="*/ 910148 w 12210216"/>
              <a:gd name="connsiteY403" fmla="*/ 780403 h 1002962"/>
              <a:gd name="connsiteX404" fmla="*/ 910148 w 12210216"/>
              <a:gd name="connsiteY404" fmla="*/ 735005 h 1002962"/>
              <a:gd name="connsiteX405" fmla="*/ 938951 w 12210216"/>
              <a:gd name="connsiteY405" fmla="*/ 735005 h 1002962"/>
              <a:gd name="connsiteX406" fmla="*/ 938951 w 12210216"/>
              <a:gd name="connsiteY406" fmla="*/ 728520 h 1002962"/>
              <a:gd name="connsiteX407" fmla="*/ 970633 w 12210216"/>
              <a:gd name="connsiteY407" fmla="*/ 728520 h 1002962"/>
              <a:gd name="connsiteX408" fmla="*/ 970633 w 12210216"/>
              <a:gd name="connsiteY408" fmla="*/ 735005 h 1002962"/>
              <a:gd name="connsiteX409" fmla="*/ 987914 w 12210216"/>
              <a:gd name="connsiteY409" fmla="*/ 735005 h 1002962"/>
              <a:gd name="connsiteX410" fmla="*/ 990794 w 12210216"/>
              <a:gd name="connsiteY410" fmla="*/ 726358 h 1002962"/>
              <a:gd name="connsiteX411" fmla="*/ 999435 w 12210216"/>
              <a:gd name="connsiteY411" fmla="*/ 726358 h 1002962"/>
              <a:gd name="connsiteX412" fmla="*/ 1002315 w 12210216"/>
              <a:gd name="connsiteY412" fmla="*/ 732844 h 1002962"/>
              <a:gd name="connsiteX413" fmla="*/ 1013836 w 12210216"/>
              <a:gd name="connsiteY413" fmla="*/ 732844 h 1002962"/>
              <a:gd name="connsiteX414" fmla="*/ 1013836 w 12210216"/>
              <a:gd name="connsiteY414" fmla="*/ 657181 h 1002962"/>
              <a:gd name="connsiteX415" fmla="*/ 1106003 w 12210216"/>
              <a:gd name="connsiteY415" fmla="*/ 657181 h 1002962"/>
              <a:gd name="connsiteX416" fmla="*/ 1117524 w 12210216"/>
              <a:gd name="connsiteY416" fmla="*/ 404253 h 1002962"/>
              <a:gd name="connsiteX417" fmla="*/ 1100243 w 12210216"/>
              <a:gd name="connsiteY417" fmla="*/ 382635 h 1002962"/>
              <a:gd name="connsiteX418" fmla="*/ 1091602 w 12210216"/>
              <a:gd name="connsiteY418" fmla="*/ 378312 h 1002962"/>
              <a:gd name="connsiteX419" fmla="*/ 1103123 w 12210216"/>
              <a:gd name="connsiteY419" fmla="*/ 354532 h 1002962"/>
              <a:gd name="connsiteX420" fmla="*/ 1103123 w 12210216"/>
              <a:gd name="connsiteY420" fmla="*/ 337238 h 1002962"/>
              <a:gd name="connsiteX421" fmla="*/ 1123284 w 12210216"/>
              <a:gd name="connsiteY421" fmla="*/ 337238 h 1002962"/>
              <a:gd name="connsiteX422" fmla="*/ 1123284 w 12210216"/>
              <a:gd name="connsiteY422" fmla="*/ 315620 h 1002962"/>
              <a:gd name="connsiteX423" fmla="*/ 1126164 w 12210216"/>
              <a:gd name="connsiteY423" fmla="*/ 311297 h 1002962"/>
              <a:gd name="connsiteX424" fmla="*/ 1126164 w 12210216"/>
              <a:gd name="connsiteY424" fmla="*/ 233473 h 1002962"/>
              <a:gd name="connsiteX425" fmla="*/ 1123284 w 12210216"/>
              <a:gd name="connsiteY425" fmla="*/ 226987 h 1002962"/>
              <a:gd name="connsiteX426" fmla="*/ 1131925 w 12210216"/>
              <a:gd name="connsiteY426" fmla="*/ 220502 h 1002962"/>
              <a:gd name="connsiteX427" fmla="*/ 1131925 w 12210216"/>
              <a:gd name="connsiteY427" fmla="*/ 162134 h 1002962"/>
              <a:gd name="connsiteX428" fmla="*/ 1134805 w 12210216"/>
              <a:gd name="connsiteY428" fmla="*/ 157811 h 1002962"/>
              <a:gd name="connsiteX429" fmla="*/ 1134805 w 12210216"/>
              <a:gd name="connsiteY429" fmla="*/ 101604 h 1002962"/>
              <a:gd name="connsiteX430" fmla="*/ 1137685 w 12210216"/>
              <a:gd name="connsiteY430" fmla="*/ 99443 h 1002962"/>
              <a:gd name="connsiteX431" fmla="*/ 1137685 w 12210216"/>
              <a:gd name="connsiteY431" fmla="*/ 82148 h 1002962"/>
              <a:gd name="connsiteX432" fmla="*/ 1140565 w 12210216"/>
              <a:gd name="connsiteY432" fmla="*/ 79987 h 1002962"/>
              <a:gd name="connsiteX433" fmla="*/ 1143446 w 12210216"/>
              <a:gd name="connsiteY433" fmla="*/ 82148 h 1002962"/>
              <a:gd name="connsiteX434" fmla="*/ 1143446 w 12210216"/>
              <a:gd name="connsiteY434" fmla="*/ 99443 h 1002962"/>
              <a:gd name="connsiteX435" fmla="*/ 1146326 w 12210216"/>
              <a:gd name="connsiteY435" fmla="*/ 101604 h 1002962"/>
              <a:gd name="connsiteX436" fmla="*/ 1146326 w 12210216"/>
              <a:gd name="connsiteY436" fmla="*/ 157811 h 1002962"/>
              <a:gd name="connsiteX437" fmla="*/ 1149206 w 12210216"/>
              <a:gd name="connsiteY437" fmla="*/ 162134 h 1002962"/>
              <a:gd name="connsiteX438" fmla="*/ 1149206 w 12210216"/>
              <a:gd name="connsiteY438" fmla="*/ 220502 h 1002962"/>
              <a:gd name="connsiteX439" fmla="*/ 1157847 w 12210216"/>
              <a:gd name="connsiteY439" fmla="*/ 226987 h 1002962"/>
              <a:gd name="connsiteX440" fmla="*/ 1154967 w 12210216"/>
              <a:gd name="connsiteY440" fmla="*/ 233473 h 1002962"/>
              <a:gd name="connsiteX441" fmla="*/ 1154967 w 12210216"/>
              <a:gd name="connsiteY441" fmla="*/ 311297 h 1002962"/>
              <a:gd name="connsiteX442" fmla="*/ 1157847 w 12210216"/>
              <a:gd name="connsiteY442" fmla="*/ 315620 h 1002962"/>
              <a:gd name="connsiteX443" fmla="*/ 1157847 w 12210216"/>
              <a:gd name="connsiteY443" fmla="*/ 337238 h 1002962"/>
              <a:gd name="connsiteX444" fmla="*/ 1178008 w 12210216"/>
              <a:gd name="connsiteY444" fmla="*/ 337238 h 1002962"/>
              <a:gd name="connsiteX445" fmla="*/ 1178008 w 12210216"/>
              <a:gd name="connsiteY445" fmla="*/ 354532 h 1002962"/>
              <a:gd name="connsiteX446" fmla="*/ 1189529 w 12210216"/>
              <a:gd name="connsiteY446" fmla="*/ 378312 h 1002962"/>
              <a:gd name="connsiteX447" fmla="*/ 1180888 w 12210216"/>
              <a:gd name="connsiteY447" fmla="*/ 382635 h 1002962"/>
              <a:gd name="connsiteX448" fmla="*/ 1163607 w 12210216"/>
              <a:gd name="connsiteY448" fmla="*/ 404253 h 1002962"/>
              <a:gd name="connsiteX449" fmla="*/ 1185461 w 12210216"/>
              <a:gd name="connsiteY449" fmla="*/ 814322 h 1002962"/>
              <a:gd name="connsiteX450" fmla="*/ 1201050 w 12210216"/>
              <a:gd name="connsiteY450" fmla="*/ 814322 h 1002962"/>
              <a:gd name="connsiteX451" fmla="*/ 1201050 w 12210216"/>
              <a:gd name="connsiteY451" fmla="*/ 810668 h 1002962"/>
              <a:gd name="connsiteX452" fmla="*/ 1255774 w 12210216"/>
              <a:gd name="connsiteY452" fmla="*/ 810668 h 1002962"/>
              <a:gd name="connsiteX453" fmla="*/ 1255774 w 12210216"/>
              <a:gd name="connsiteY453" fmla="*/ 814322 h 1002962"/>
              <a:gd name="connsiteX454" fmla="*/ 1264414 w 12210216"/>
              <a:gd name="connsiteY454" fmla="*/ 814322 h 1002962"/>
              <a:gd name="connsiteX455" fmla="*/ 1264414 w 12210216"/>
              <a:gd name="connsiteY455" fmla="*/ 797697 h 1002962"/>
              <a:gd name="connsiteX456" fmla="*/ 1273055 w 12210216"/>
              <a:gd name="connsiteY456" fmla="*/ 797697 h 1002962"/>
              <a:gd name="connsiteX457" fmla="*/ 1273055 w 12210216"/>
              <a:gd name="connsiteY457" fmla="*/ 814322 h 1002962"/>
              <a:gd name="connsiteX458" fmla="*/ 1319138 w 12210216"/>
              <a:gd name="connsiteY458" fmla="*/ 814322 h 1002962"/>
              <a:gd name="connsiteX459" fmla="*/ 1319138 w 12210216"/>
              <a:gd name="connsiteY459" fmla="*/ 812829 h 1002962"/>
              <a:gd name="connsiteX460" fmla="*/ 1339300 w 12210216"/>
              <a:gd name="connsiteY460" fmla="*/ 812829 h 1002962"/>
              <a:gd name="connsiteX461" fmla="*/ 1339300 w 12210216"/>
              <a:gd name="connsiteY461" fmla="*/ 806344 h 1002962"/>
              <a:gd name="connsiteX462" fmla="*/ 1362342 w 12210216"/>
              <a:gd name="connsiteY462" fmla="*/ 806344 h 1002962"/>
              <a:gd name="connsiteX463" fmla="*/ 1362342 w 12210216"/>
              <a:gd name="connsiteY463" fmla="*/ 810668 h 1002962"/>
              <a:gd name="connsiteX464" fmla="*/ 1379623 w 12210216"/>
              <a:gd name="connsiteY464" fmla="*/ 810668 h 1002962"/>
              <a:gd name="connsiteX465" fmla="*/ 1379623 w 12210216"/>
              <a:gd name="connsiteY465" fmla="*/ 806344 h 1002962"/>
              <a:gd name="connsiteX466" fmla="*/ 1535154 w 12210216"/>
              <a:gd name="connsiteY466" fmla="*/ 806344 h 1002962"/>
              <a:gd name="connsiteX467" fmla="*/ 1535154 w 12210216"/>
              <a:gd name="connsiteY467" fmla="*/ 799859 h 1002962"/>
              <a:gd name="connsiteX468" fmla="*/ 1546675 w 12210216"/>
              <a:gd name="connsiteY468" fmla="*/ 799859 h 1002962"/>
              <a:gd name="connsiteX469" fmla="*/ 1546675 w 12210216"/>
              <a:gd name="connsiteY469" fmla="*/ 806344 h 1002962"/>
              <a:gd name="connsiteX470" fmla="*/ 1558196 w 12210216"/>
              <a:gd name="connsiteY470" fmla="*/ 806344 h 1002962"/>
              <a:gd name="connsiteX471" fmla="*/ 1558196 w 12210216"/>
              <a:gd name="connsiteY471" fmla="*/ 814322 h 1002962"/>
              <a:gd name="connsiteX472" fmla="*/ 1566837 w 12210216"/>
              <a:gd name="connsiteY472" fmla="*/ 814322 h 1002962"/>
              <a:gd name="connsiteX473" fmla="*/ 1566837 w 12210216"/>
              <a:gd name="connsiteY473" fmla="*/ 810668 h 1002962"/>
              <a:gd name="connsiteX474" fmla="*/ 1575477 w 12210216"/>
              <a:gd name="connsiteY474" fmla="*/ 810668 h 1002962"/>
              <a:gd name="connsiteX475" fmla="*/ 1575477 w 12210216"/>
              <a:gd name="connsiteY475" fmla="*/ 814322 h 1002962"/>
              <a:gd name="connsiteX476" fmla="*/ 1601399 w 12210216"/>
              <a:gd name="connsiteY476" fmla="*/ 814322 h 1002962"/>
              <a:gd name="connsiteX477" fmla="*/ 1601399 w 12210216"/>
              <a:gd name="connsiteY477" fmla="*/ 808506 h 1002962"/>
              <a:gd name="connsiteX478" fmla="*/ 1618681 w 12210216"/>
              <a:gd name="connsiteY478" fmla="*/ 808506 h 1002962"/>
              <a:gd name="connsiteX479" fmla="*/ 1618681 w 12210216"/>
              <a:gd name="connsiteY479" fmla="*/ 814322 h 1002962"/>
              <a:gd name="connsiteX480" fmla="*/ 1693957 w 12210216"/>
              <a:gd name="connsiteY480" fmla="*/ 814322 h 1002962"/>
              <a:gd name="connsiteX481" fmla="*/ 1696446 w 12210216"/>
              <a:gd name="connsiteY481" fmla="*/ 782564 h 1002962"/>
              <a:gd name="connsiteX482" fmla="*/ 1705087 w 12210216"/>
              <a:gd name="connsiteY482" fmla="*/ 782564 h 1002962"/>
              <a:gd name="connsiteX483" fmla="*/ 1707576 w 12210216"/>
              <a:gd name="connsiteY483" fmla="*/ 814322 h 1002962"/>
              <a:gd name="connsiteX484" fmla="*/ 1719879 w 12210216"/>
              <a:gd name="connsiteY484" fmla="*/ 814322 h 1002962"/>
              <a:gd name="connsiteX485" fmla="*/ 1722368 w 12210216"/>
              <a:gd name="connsiteY485" fmla="*/ 782564 h 1002962"/>
              <a:gd name="connsiteX486" fmla="*/ 1731009 w 12210216"/>
              <a:gd name="connsiteY486" fmla="*/ 782564 h 1002962"/>
              <a:gd name="connsiteX487" fmla="*/ 1733829 w 12210216"/>
              <a:gd name="connsiteY487" fmla="*/ 814322 h 1002962"/>
              <a:gd name="connsiteX488" fmla="*/ 1808774 w 12210216"/>
              <a:gd name="connsiteY488" fmla="*/ 814322 h 1002962"/>
              <a:gd name="connsiteX489" fmla="*/ 1808774 w 12210216"/>
              <a:gd name="connsiteY489" fmla="*/ 810668 h 1002962"/>
              <a:gd name="connsiteX490" fmla="*/ 1800134 w 12210216"/>
              <a:gd name="connsiteY490" fmla="*/ 810668 h 1002962"/>
              <a:gd name="connsiteX491" fmla="*/ 1800134 w 12210216"/>
              <a:gd name="connsiteY491" fmla="*/ 806344 h 1002962"/>
              <a:gd name="connsiteX492" fmla="*/ 1814535 w 12210216"/>
              <a:gd name="connsiteY492" fmla="*/ 806344 h 1002962"/>
              <a:gd name="connsiteX493" fmla="*/ 1814535 w 12210216"/>
              <a:gd name="connsiteY493" fmla="*/ 789050 h 1002962"/>
              <a:gd name="connsiteX494" fmla="*/ 1923983 w 12210216"/>
              <a:gd name="connsiteY494" fmla="*/ 789050 h 1002962"/>
              <a:gd name="connsiteX495" fmla="*/ 1923983 w 12210216"/>
              <a:gd name="connsiteY495" fmla="*/ 806344 h 1002962"/>
              <a:gd name="connsiteX496" fmla="*/ 1955665 w 12210216"/>
              <a:gd name="connsiteY496" fmla="*/ 804182 h 1002962"/>
              <a:gd name="connsiteX497" fmla="*/ 1955665 w 12210216"/>
              <a:gd name="connsiteY497" fmla="*/ 786888 h 1002962"/>
              <a:gd name="connsiteX498" fmla="*/ 1967186 w 12210216"/>
              <a:gd name="connsiteY498" fmla="*/ 786888 h 1002962"/>
              <a:gd name="connsiteX499" fmla="*/ 1967186 w 12210216"/>
              <a:gd name="connsiteY499" fmla="*/ 756623 h 1002962"/>
              <a:gd name="connsiteX500" fmla="*/ 1981587 w 12210216"/>
              <a:gd name="connsiteY500" fmla="*/ 756623 h 1002962"/>
              <a:gd name="connsiteX501" fmla="*/ 1987347 w 12210216"/>
              <a:gd name="connsiteY501" fmla="*/ 754461 h 1002962"/>
              <a:gd name="connsiteX502" fmla="*/ 2001749 w 12210216"/>
              <a:gd name="connsiteY502" fmla="*/ 754461 h 1002962"/>
              <a:gd name="connsiteX503" fmla="*/ 2004629 w 12210216"/>
              <a:gd name="connsiteY503" fmla="*/ 756623 h 1002962"/>
              <a:gd name="connsiteX504" fmla="*/ 2021910 w 12210216"/>
              <a:gd name="connsiteY504" fmla="*/ 756623 h 1002962"/>
              <a:gd name="connsiteX505" fmla="*/ 2021910 w 12210216"/>
              <a:gd name="connsiteY505" fmla="*/ 786888 h 1002962"/>
              <a:gd name="connsiteX506" fmla="*/ 2065113 w 12210216"/>
              <a:gd name="connsiteY506" fmla="*/ 786888 h 1002962"/>
              <a:gd name="connsiteX507" fmla="*/ 2065113 w 12210216"/>
              <a:gd name="connsiteY507" fmla="*/ 773917 h 1002962"/>
              <a:gd name="connsiteX508" fmla="*/ 2070874 w 12210216"/>
              <a:gd name="connsiteY508" fmla="*/ 773917 h 1002962"/>
              <a:gd name="connsiteX509" fmla="*/ 2070874 w 12210216"/>
              <a:gd name="connsiteY509" fmla="*/ 786888 h 1002962"/>
              <a:gd name="connsiteX510" fmla="*/ 2088155 w 12210216"/>
              <a:gd name="connsiteY510" fmla="*/ 786888 h 1002962"/>
              <a:gd name="connsiteX511" fmla="*/ 2088155 w 12210216"/>
              <a:gd name="connsiteY511" fmla="*/ 648534 h 1002962"/>
              <a:gd name="connsiteX512" fmla="*/ 2142879 w 12210216"/>
              <a:gd name="connsiteY512" fmla="*/ 648534 h 1002962"/>
              <a:gd name="connsiteX513" fmla="*/ 2142879 w 12210216"/>
              <a:gd name="connsiteY513" fmla="*/ 637725 h 1002962"/>
              <a:gd name="connsiteX514" fmla="*/ 2151520 w 12210216"/>
              <a:gd name="connsiteY514" fmla="*/ 637725 h 1002962"/>
              <a:gd name="connsiteX515" fmla="*/ 2151520 w 12210216"/>
              <a:gd name="connsiteY515" fmla="*/ 644211 h 1002962"/>
              <a:gd name="connsiteX516" fmla="*/ 2177442 w 12210216"/>
              <a:gd name="connsiteY516" fmla="*/ 644211 h 1002962"/>
              <a:gd name="connsiteX517" fmla="*/ 2177442 w 12210216"/>
              <a:gd name="connsiteY517" fmla="*/ 637725 h 1002962"/>
              <a:gd name="connsiteX518" fmla="*/ 2183202 w 12210216"/>
              <a:gd name="connsiteY518" fmla="*/ 637725 h 1002962"/>
              <a:gd name="connsiteX519" fmla="*/ 2183202 w 12210216"/>
              <a:gd name="connsiteY519" fmla="*/ 652858 h 1002962"/>
              <a:gd name="connsiteX520" fmla="*/ 2191843 w 12210216"/>
              <a:gd name="connsiteY520" fmla="*/ 652858 h 1002962"/>
              <a:gd name="connsiteX521" fmla="*/ 2191843 w 12210216"/>
              <a:gd name="connsiteY521" fmla="*/ 665828 h 1002962"/>
              <a:gd name="connsiteX522" fmla="*/ 2223525 w 12210216"/>
              <a:gd name="connsiteY522" fmla="*/ 665828 h 1002962"/>
              <a:gd name="connsiteX523" fmla="*/ 2223525 w 12210216"/>
              <a:gd name="connsiteY523" fmla="*/ 698255 h 1002962"/>
              <a:gd name="connsiteX524" fmla="*/ 2226405 w 12210216"/>
              <a:gd name="connsiteY524" fmla="*/ 698255 h 1002962"/>
              <a:gd name="connsiteX525" fmla="*/ 2226405 w 12210216"/>
              <a:gd name="connsiteY525" fmla="*/ 676637 h 1002962"/>
              <a:gd name="connsiteX526" fmla="*/ 2240807 w 12210216"/>
              <a:gd name="connsiteY526" fmla="*/ 676637 h 1002962"/>
              <a:gd name="connsiteX527" fmla="*/ 2240807 w 12210216"/>
              <a:gd name="connsiteY527" fmla="*/ 713388 h 1002962"/>
              <a:gd name="connsiteX528" fmla="*/ 2284010 w 12210216"/>
              <a:gd name="connsiteY528" fmla="*/ 713388 h 1002962"/>
              <a:gd name="connsiteX529" fmla="*/ 2284010 w 12210216"/>
              <a:gd name="connsiteY529" fmla="*/ 700417 h 1002962"/>
              <a:gd name="connsiteX530" fmla="*/ 2301291 w 12210216"/>
              <a:gd name="connsiteY530" fmla="*/ 700417 h 1002962"/>
              <a:gd name="connsiteX531" fmla="*/ 2301291 w 12210216"/>
              <a:gd name="connsiteY531" fmla="*/ 717711 h 1002962"/>
              <a:gd name="connsiteX532" fmla="*/ 2307051 w 12210216"/>
              <a:gd name="connsiteY532" fmla="*/ 717711 h 1002962"/>
              <a:gd name="connsiteX533" fmla="*/ 2307051 w 12210216"/>
              <a:gd name="connsiteY533" fmla="*/ 700417 h 1002962"/>
              <a:gd name="connsiteX534" fmla="*/ 2327213 w 12210216"/>
              <a:gd name="connsiteY534" fmla="*/ 700417 h 1002962"/>
              <a:gd name="connsiteX535" fmla="*/ 2327213 w 12210216"/>
              <a:gd name="connsiteY535" fmla="*/ 661505 h 1002962"/>
              <a:gd name="connsiteX536" fmla="*/ 2338734 w 12210216"/>
              <a:gd name="connsiteY536" fmla="*/ 661505 h 1002962"/>
              <a:gd name="connsiteX537" fmla="*/ 2353135 w 12210216"/>
              <a:gd name="connsiteY537" fmla="*/ 618269 h 1002962"/>
              <a:gd name="connsiteX538" fmla="*/ 2367536 w 12210216"/>
              <a:gd name="connsiteY538" fmla="*/ 618269 h 1002962"/>
              <a:gd name="connsiteX539" fmla="*/ 2384817 w 12210216"/>
              <a:gd name="connsiteY539" fmla="*/ 661505 h 1002962"/>
              <a:gd name="connsiteX540" fmla="*/ 2396338 w 12210216"/>
              <a:gd name="connsiteY540" fmla="*/ 661505 h 1002962"/>
              <a:gd name="connsiteX541" fmla="*/ 2396338 w 12210216"/>
              <a:gd name="connsiteY541" fmla="*/ 726358 h 1002962"/>
              <a:gd name="connsiteX542" fmla="*/ 2404979 w 12210216"/>
              <a:gd name="connsiteY542" fmla="*/ 726358 h 1002962"/>
              <a:gd name="connsiteX543" fmla="*/ 2404979 w 12210216"/>
              <a:gd name="connsiteY543" fmla="*/ 771756 h 1002962"/>
              <a:gd name="connsiteX544" fmla="*/ 2410739 w 12210216"/>
              <a:gd name="connsiteY544" fmla="*/ 771756 h 1002962"/>
              <a:gd name="connsiteX545" fmla="*/ 2410739 w 12210216"/>
              <a:gd name="connsiteY545" fmla="*/ 756623 h 1002962"/>
              <a:gd name="connsiteX546" fmla="*/ 2419379 w 12210216"/>
              <a:gd name="connsiteY546" fmla="*/ 767432 h 1002962"/>
              <a:gd name="connsiteX547" fmla="*/ 2428020 w 12210216"/>
              <a:gd name="connsiteY547" fmla="*/ 767432 h 1002962"/>
              <a:gd name="connsiteX548" fmla="*/ 2428020 w 12210216"/>
              <a:gd name="connsiteY548" fmla="*/ 680961 h 1002962"/>
              <a:gd name="connsiteX549" fmla="*/ 2468343 w 12210216"/>
              <a:gd name="connsiteY549" fmla="*/ 680961 h 1002962"/>
              <a:gd name="connsiteX550" fmla="*/ 2485625 w 12210216"/>
              <a:gd name="connsiteY550" fmla="*/ 696093 h 1002962"/>
              <a:gd name="connsiteX551" fmla="*/ 2485625 w 12210216"/>
              <a:gd name="connsiteY551" fmla="*/ 680961 h 1002962"/>
              <a:gd name="connsiteX552" fmla="*/ 2488505 w 12210216"/>
              <a:gd name="connsiteY552" fmla="*/ 680961 h 1002962"/>
              <a:gd name="connsiteX553" fmla="*/ 2488505 w 12210216"/>
              <a:gd name="connsiteY553" fmla="*/ 678799 h 1002962"/>
              <a:gd name="connsiteX554" fmla="*/ 2502906 w 12210216"/>
              <a:gd name="connsiteY554" fmla="*/ 678799 h 1002962"/>
              <a:gd name="connsiteX555" fmla="*/ 2502906 w 12210216"/>
              <a:gd name="connsiteY555" fmla="*/ 655020 h 1002962"/>
              <a:gd name="connsiteX556" fmla="*/ 2511546 w 12210216"/>
              <a:gd name="connsiteY556" fmla="*/ 655020 h 1002962"/>
              <a:gd name="connsiteX557" fmla="*/ 2511546 w 12210216"/>
              <a:gd name="connsiteY557" fmla="*/ 642049 h 1002962"/>
              <a:gd name="connsiteX558" fmla="*/ 2514426 w 12210216"/>
              <a:gd name="connsiteY558" fmla="*/ 642049 h 1002962"/>
              <a:gd name="connsiteX559" fmla="*/ 2514426 w 12210216"/>
              <a:gd name="connsiteY559" fmla="*/ 618269 h 1002962"/>
              <a:gd name="connsiteX560" fmla="*/ 2537468 w 12210216"/>
              <a:gd name="connsiteY560" fmla="*/ 618269 h 1002962"/>
              <a:gd name="connsiteX561" fmla="*/ 2537468 w 12210216"/>
              <a:gd name="connsiteY561" fmla="*/ 588004 h 1002962"/>
              <a:gd name="connsiteX562" fmla="*/ 2548989 w 12210216"/>
              <a:gd name="connsiteY562" fmla="*/ 588004 h 1002962"/>
              <a:gd name="connsiteX563" fmla="*/ 2548989 w 12210216"/>
              <a:gd name="connsiteY563" fmla="*/ 581519 h 1002962"/>
              <a:gd name="connsiteX564" fmla="*/ 2557630 w 12210216"/>
              <a:gd name="connsiteY564" fmla="*/ 581519 h 1002962"/>
              <a:gd name="connsiteX565" fmla="*/ 2557630 w 12210216"/>
              <a:gd name="connsiteY565" fmla="*/ 551254 h 1002962"/>
              <a:gd name="connsiteX566" fmla="*/ 2563390 w 12210216"/>
              <a:gd name="connsiteY566" fmla="*/ 551254 h 1002962"/>
              <a:gd name="connsiteX567" fmla="*/ 2563390 w 12210216"/>
              <a:gd name="connsiteY567" fmla="*/ 542607 h 1002962"/>
              <a:gd name="connsiteX568" fmla="*/ 2572031 w 12210216"/>
              <a:gd name="connsiteY568" fmla="*/ 542607 h 1002962"/>
              <a:gd name="connsiteX569" fmla="*/ 2572031 w 12210216"/>
              <a:gd name="connsiteY569" fmla="*/ 512342 h 1002962"/>
              <a:gd name="connsiteX570" fmla="*/ 2609474 w 12210216"/>
              <a:gd name="connsiteY570" fmla="*/ 512342 h 1002962"/>
              <a:gd name="connsiteX571" fmla="*/ 2609474 w 12210216"/>
              <a:gd name="connsiteY571" fmla="*/ 499371 h 1002962"/>
              <a:gd name="connsiteX572" fmla="*/ 2652677 w 12210216"/>
              <a:gd name="connsiteY572" fmla="*/ 499371 h 1002962"/>
              <a:gd name="connsiteX573" fmla="*/ 2652677 w 12210216"/>
              <a:gd name="connsiteY573" fmla="*/ 490724 h 1002962"/>
              <a:gd name="connsiteX574" fmla="*/ 2678599 w 12210216"/>
              <a:gd name="connsiteY574" fmla="*/ 490724 h 1002962"/>
              <a:gd name="connsiteX575" fmla="*/ 2678599 w 12210216"/>
              <a:gd name="connsiteY575" fmla="*/ 499371 h 1002962"/>
              <a:gd name="connsiteX576" fmla="*/ 2684359 w 12210216"/>
              <a:gd name="connsiteY576" fmla="*/ 499371 h 1002962"/>
              <a:gd name="connsiteX577" fmla="*/ 2684359 w 12210216"/>
              <a:gd name="connsiteY577" fmla="*/ 495048 h 1002962"/>
              <a:gd name="connsiteX578" fmla="*/ 2698760 w 12210216"/>
              <a:gd name="connsiteY578" fmla="*/ 495048 h 1002962"/>
              <a:gd name="connsiteX579" fmla="*/ 2698760 w 12210216"/>
              <a:gd name="connsiteY579" fmla="*/ 499371 h 1002962"/>
              <a:gd name="connsiteX580" fmla="*/ 2707401 w 12210216"/>
              <a:gd name="connsiteY580" fmla="*/ 499371 h 1002962"/>
              <a:gd name="connsiteX581" fmla="*/ 2707401 w 12210216"/>
              <a:gd name="connsiteY581" fmla="*/ 490724 h 1002962"/>
              <a:gd name="connsiteX582" fmla="*/ 2727562 w 12210216"/>
              <a:gd name="connsiteY582" fmla="*/ 490724 h 1002962"/>
              <a:gd name="connsiteX583" fmla="*/ 2727562 w 12210216"/>
              <a:gd name="connsiteY583" fmla="*/ 499371 h 1002962"/>
              <a:gd name="connsiteX584" fmla="*/ 2759245 w 12210216"/>
              <a:gd name="connsiteY584" fmla="*/ 499371 h 1002962"/>
              <a:gd name="connsiteX585" fmla="*/ 2759245 w 12210216"/>
              <a:gd name="connsiteY585" fmla="*/ 514504 h 1002962"/>
              <a:gd name="connsiteX586" fmla="*/ 2779406 w 12210216"/>
              <a:gd name="connsiteY586" fmla="*/ 514504 h 1002962"/>
              <a:gd name="connsiteX587" fmla="*/ 2779406 w 12210216"/>
              <a:gd name="connsiteY587" fmla="*/ 596652 h 1002962"/>
              <a:gd name="connsiteX588" fmla="*/ 2788046 w 12210216"/>
              <a:gd name="connsiteY588" fmla="*/ 596652 h 1002962"/>
              <a:gd name="connsiteX589" fmla="*/ 2788046 w 12210216"/>
              <a:gd name="connsiteY589" fmla="*/ 564225 h 1002962"/>
              <a:gd name="connsiteX590" fmla="*/ 2842771 w 12210216"/>
              <a:gd name="connsiteY590" fmla="*/ 564225 h 1002962"/>
              <a:gd name="connsiteX591" fmla="*/ 2842771 w 12210216"/>
              <a:gd name="connsiteY591" fmla="*/ 596652 h 1002962"/>
              <a:gd name="connsiteX592" fmla="*/ 2848531 w 12210216"/>
              <a:gd name="connsiteY592" fmla="*/ 596652 h 1002962"/>
              <a:gd name="connsiteX593" fmla="*/ 2848531 w 12210216"/>
              <a:gd name="connsiteY593" fmla="*/ 683123 h 1002962"/>
              <a:gd name="connsiteX594" fmla="*/ 2857172 w 12210216"/>
              <a:gd name="connsiteY594" fmla="*/ 680961 h 1002962"/>
              <a:gd name="connsiteX595" fmla="*/ 2860052 w 12210216"/>
              <a:gd name="connsiteY595" fmla="*/ 611784 h 1002962"/>
              <a:gd name="connsiteX596" fmla="*/ 2862932 w 12210216"/>
              <a:gd name="connsiteY596" fmla="*/ 680961 h 1002962"/>
              <a:gd name="connsiteX597" fmla="*/ 2871573 w 12210216"/>
              <a:gd name="connsiteY597" fmla="*/ 683123 h 1002962"/>
              <a:gd name="connsiteX598" fmla="*/ 2880213 w 12210216"/>
              <a:gd name="connsiteY598" fmla="*/ 724196 h 1002962"/>
              <a:gd name="connsiteX599" fmla="*/ 2903255 w 12210216"/>
              <a:gd name="connsiteY599" fmla="*/ 735005 h 1002962"/>
              <a:gd name="connsiteX600" fmla="*/ 2903255 w 12210216"/>
              <a:gd name="connsiteY600" fmla="*/ 717711 h 1002962"/>
              <a:gd name="connsiteX601" fmla="*/ 2911896 w 12210216"/>
              <a:gd name="connsiteY601" fmla="*/ 717711 h 1002962"/>
              <a:gd name="connsiteX602" fmla="*/ 2911896 w 12210216"/>
              <a:gd name="connsiteY602" fmla="*/ 706902 h 1002962"/>
              <a:gd name="connsiteX603" fmla="*/ 2981021 w 12210216"/>
              <a:gd name="connsiteY603" fmla="*/ 706902 h 1002962"/>
              <a:gd name="connsiteX604" fmla="*/ 2981021 w 12210216"/>
              <a:gd name="connsiteY604" fmla="*/ 711226 h 1002962"/>
              <a:gd name="connsiteX605" fmla="*/ 2989662 w 12210216"/>
              <a:gd name="connsiteY605" fmla="*/ 711226 h 1002962"/>
              <a:gd name="connsiteX606" fmla="*/ 2989662 w 12210216"/>
              <a:gd name="connsiteY606" fmla="*/ 698255 h 1002962"/>
              <a:gd name="connsiteX607" fmla="*/ 3001182 w 12210216"/>
              <a:gd name="connsiteY607" fmla="*/ 698255 h 1002962"/>
              <a:gd name="connsiteX608" fmla="*/ 3001182 w 12210216"/>
              <a:gd name="connsiteY608" fmla="*/ 713388 h 1002962"/>
              <a:gd name="connsiteX609" fmla="*/ 3006943 w 12210216"/>
              <a:gd name="connsiteY609" fmla="*/ 713388 h 1002962"/>
              <a:gd name="connsiteX610" fmla="*/ 3006943 w 12210216"/>
              <a:gd name="connsiteY610" fmla="*/ 696093 h 1002962"/>
              <a:gd name="connsiteX611" fmla="*/ 3021343 w 12210216"/>
              <a:gd name="connsiteY611" fmla="*/ 696093 h 1002962"/>
              <a:gd name="connsiteX612" fmla="*/ 3021343 w 12210216"/>
              <a:gd name="connsiteY612" fmla="*/ 687446 h 1002962"/>
              <a:gd name="connsiteX613" fmla="*/ 3047266 w 12210216"/>
              <a:gd name="connsiteY613" fmla="*/ 687446 h 1002962"/>
              <a:gd name="connsiteX614" fmla="*/ 3047266 w 12210216"/>
              <a:gd name="connsiteY614" fmla="*/ 665828 h 1002962"/>
              <a:gd name="connsiteX615" fmla="*/ 3055906 w 12210216"/>
              <a:gd name="connsiteY615" fmla="*/ 663667 h 1002962"/>
              <a:gd name="connsiteX616" fmla="*/ 3055906 w 12210216"/>
              <a:gd name="connsiteY616" fmla="*/ 659343 h 1002962"/>
              <a:gd name="connsiteX617" fmla="*/ 3078948 w 12210216"/>
              <a:gd name="connsiteY617" fmla="*/ 659343 h 1002962"/>
              <a:gd name="connsiteX618" fmla="*/ 3078948 w 12210216"/>
              <a:gd name="connsiteY618" fmla="*/ 646372 h 1002962"/>
              <a:gd name="connsiteX619" fmla="*/ 3090469 w 12210216"/>
              <a:gd name="connsiteY619" fmla="*/ 646372 h 1002962"/>
              <a:gd name="connsiteX620" fmla="*/ 3090469 w 12210216"/>
              <a:gd name="connsiteY620" fmla="*/ 607460 h 1002962"/>
              <a:gd name="connsiteX621" fmla="*/ 3110630 w 12210216"/>
              <a:gd name="connsiteY621" fmla="*/ 607460 h 1002962"/>
              <a:gd name="connsiteX622" fmla="*/ 3110630 w 12210216"/>
              <a:gd name="connsiteY622" fmla="*/ 603137 h 1002962"/>
              <a:gd name="connsiteX623" fmla="*/ 3122151 w 12210216"/>
              <a:gd name="connsiteY623" fmla="*/ 603137 h 1002962"/>
              <a:gd name="connsiteX624" fmla="*/ 3122151 w 12210216"/>
              <a:gd name="connsiteY624" fmla="*/ 555578 h 1002962"/>
              <a:gd name="connsiteX625" fmla="*/ 3148073 w 12210216"/>
              <a:gd name="connsiteY625" fmla="*/ 555578 h 1002962"/>
              <a:gd name="connsiteX626" fmla="*/ 3148073 w 12210216"/>
              <a:gd name="connsiteY626" fmla="*/ 536122 h 1002962"/>
              <a:gd name="connsiteX627" fmla="*/ 3197037 w 12210216"/>
              <a:gd name="connsiteY627" fmla="*/ 536122 h 1002962"/>
              <a:gd name="connsiteX628" fmla="*/ 3197037 w 12210216"/>
              <a:gd name="connsiteY628" fmla="*/ 557740 h 1002962"/>
              <a:gd name="connsiteX629" fmla="*/ 3234480 w 12210216"/>
              <a:gd name="connsiteY629" fmla="*/ 557740 h 1002962"/>
              <a:gd name="connsiteX630" fmla="*/ 3234480 w 12210216"/>
              <a:gd name="connsiteY630" fmla="*/ 605299 h 1002962"/>
              <a:gd name="connsiteX631" fmla="*/ 3251761 w 12210216"/>
              <a:gd name="connsiteY631" fmla="*/ 605299 h 1002962"/>
              <a:gd name="connsiteX632" fmla="*/ 3251761 w 12210216"/>
              <a:gd name="connsiteY632" fmla="*/ 711226 h 1002962"/>
              <a:gd name="connsiteX633" fmla="*/ 3260401 w 12210216"/>
              <a:gd name="connsiteY633" fmla="*/ 711226 h 1002962"/>
              <a:gd name="connsiteX634" fmla="*/ 3271922 w 12210216"/>
              <a:gd name="connsiteY634" fmla="*/ 683123 h 1002962"/>
              <a:gd name="connsiteX635" fmla="*/ 3280563 w 12210216"/>
              <a:gd name="connsiteY635" fmla="*/ 696093 h 1002962"/>
              <a:gd name="connsiteX636" fmla="*/ 3277683 w 12210216"/>
              <a:gd name="connsiteY636" fmla="*/ 696093 h 1002962"/>
              <a:gd name="connsiteX637" fmla="*/ 3277683 w 12210216"/>
              <a:gd name="connsiteY637" fmla="*/ 711226 h 1002962"/>
              <a:gd name="connsiteX638" fmla="*/ 3289203 w 12210216"/>
              <a:gd name="connsiteY638" fmla="*/ 711226 h 1002962"/>
              <a:gd name="connsiteX639" fmla="*/ 3289203 w 12210216"/>
              <a:gd name="connsiteY639" fmla="*/ 743652 h 1002962"/>
              <a:gd name="connsiteX640" fmla="*/ 3300724 w 12210216"/>
              <a:gd name="connsiteY640" fmla="*/ 743652 h 1002962"/>
              <a:gd name="connsiteX641" fmla="*/ 3300724 w 12210216"/>
              <a:gd name="connsiteY641" fmla="*/ 767432 h 1002962"/>
              <a:gd name="connsiteX642" fmla="*/ 3320885 w 12210216"/>
              <a:gd name="connsiteY642" fmla="*/ 767432 h 1002962"/>
              <a:gd name="connsiteX643" fmla="*/ 3320885 w 12210216"/>
              <a:gd name="connsiteY643" fmla="*/ 758785 h 1002962"/>
              <a:gd name="connsiteX644" fmla="*/ 3343927 w 12210216"/>
              <a:gd name="connsiteY644" fmla="*/ 758785 h 1002962"/>
              <a:gd name="connsiteX645" fmla="*/ 3343927 w 12210216"/>
              <a:gd name="connsiteY645" fmla="*/ 735005 h 1002962"/>
              <a:gd name="connsiteX646" fmla="*/ 3398652 w 12210216"/>
              <a:gd name="connsiteY646" fmla="*/ 735005 h 1002962"/>
              <a:gd name="connsiteX647" fmla="*/ 3398652 w 12210216"/>
              <a:gd name="connsiteY647" fmla="*/ 741491 h 1002962"/>
              <a:gd name="connsiteX648" fmla="*/ 3404412 w 12210216"/>
              <a:gd name="connsiteY648" fmla="*/ 741491 h 1002962"/>
              <a:gd name="connsiteX649" fmla="*/ 3404412 w 12210216"/>
              <a:gd name="connsiteY649" fmla="*/ 743652 h 1002962"/>
              <a:gd name="connsiteX650" fmla="*/ 3407292 w 12210216"/>
              <a:gd name="connsiteY650" fmla="*/ 743652 h 1002962"/>
              <a:gd name="connsiteX651" fmla="*/ 3407292 w 12210216"/>
              <a:gd name="connsiteY651" fmla="*/ 735005 h 1002962"/>
              <a:gd name="connsiteX652" fmla="*/ 3418813 w 12210216"/>
              <a:gd name="connsiteY652" fmla="*/ 735005 h 1002962"/>
              <a:gd name="connsiteX653" fmla="*/ 3418813 w 12210216"/>
              <a:gd name="connsiteY653" fmla="*/ 752300 h 1002962"/>
              <a:gd name="connsiteX654" fmla="*/ 3427454 w 12210216"/>
              <a:gd name="connsiteY654" fmla="*/ 752300 h 1002962"/>
              <a:gd name="connsiteX655" fmla="*/ 3427454 w 12210216"/>
              <a:gd name="connsiteY655" fmla="*/ 743652 h 1002962"/>
              <a:gd name="connsiteX656" fmla="*/ 3438974 w 12210216"/>
              <a:gd name="connsiteY656" fmla="*/ 743652 h 1002962"/>
              <a:gd name="connsiteX657" fmla="*/ 3438974 w 12210216"/>
              <a:gd name="connsiteY657" fmla="*/ 719873 h 1002962"/>
              <a:gd name="connsiteX658" fmla="*/ 3482178 w 12210216"/>
              <a:gd name="connsiteY658" fmla="*/ 719873 h 1002962"/>
              <a:gd name="connsiteX659" fmla="*/ 3482178 w 12210216"/>
              <a:gd name="connsiteY659" fmla="*/ 726358 h 1002962"/>
              <a:gd name="connsiteX660" fmla="*/ 3490818 w 12210216"/>
              <a:gd name="connsiteY660" fmla="*/ 726358 h 1002962"/>
              <a:gd name="connsiteX661" fmla="*/ 3490818 w 12210216"/>
              <a:gd name="connsiteY661" fmla="*/ 713388 h 1002962"/>
              <a:gd name="connsiteX662" fmla="*/ 3513860 w 12210216"/>
              <a:gd name="connsiteY662" fmla="*/ 713388 h 1002962"/>
              <a:gd name="connsiteX663" fmla="*/ 3513860 w 12210216"/>
              <a:gd name="connsiteY663" fmla="*/ 687446 h 1002962"/>
              <a:gd name="connsiteX664" fmla="*/ 3534022 w 12210216"/>
              <a:gd name="connsiteY664" fmla="*/ 687446 h 1002962"/>
              <a:gd name="connsiteX665" fmla="*/ 3534022 w 12210216"/>
              <a:gd name="connsiteY665" fmla="*/ 696093 h 1002962"/>
              <a:gd name="connsiteX666" fmla="*/ 3545542 w 12210216"/>
              <a:gd name="connsiteY666" fmla="*/ 696093 h 1002962"/>
              <a:gd name="connsiteX667" fmla="*/ 3545542 w 12210216"/>
              <a:gd name="connsiteY667" fmla="*/ 672314 h 1002962"/>
              <a:gd name="connsiteX668" fmla="*/ 3565703 w 12210216"/>
              <a:gd name="connsiteY668" fmla="*/ 672314 h 1002962"/>
              <a:gd name="connsiteX669" fmla="*/ 3565703 w 12210216"/>
              <a:gd name="connsiteY669" fmla="*/ 687446 h 1002962"/>
              <a:gd name="connsiteX670" fmla="*/ 3597386 w 12210216"/>
              <a:gd name="connsiteY670" fmla="*/ 687446 h 1002962"/>
              <a:gd name="connsiteX671" fmla="*/ 3597386 w 12210216"/>
              <a:gd name="connsiteY671" fmla="*/ 678799 h 1002962"/>
              <a:gd name="connsiteX672" fmla="*/ 3620427 w 12210216"/>
              <a:gd name="connsiteY672" fmla="*/ 678799 h 1002962"/>
              <a:gd name="connsiteX673" fmla="*/ 3620427 w 12210216"/>
              <a:gd name="connsiteY673" fmla="*/ 687446 h 1002962"/>
              <a:gd name="connsiteX674" fmla="*/ 3629068 w 12210216"/>
              <a:gd name="connsiteY674" fmla="*/ 687446 h 1002962"/>
              <a:gd name="connsiteX675" fmla="*/ 3629068 w 12210216"/>
              <a:gd name="connsiteY675" fmla="*/ 702579 h 1002962"/>
              <a:gd name="connsiteX676" fmla="*/ 3640589 w 12210216"/>
              <a:gd name="connsiteY676" fmla="*/ 702579 h 1002962"/>
              <a:gd name="connsiteX677" fmla="*/ 3640589 w 12210216"/>
              <a:gd name="connsiteY677" fmla="*/ 713388 h 1002962"/>
              <a:gd name="connsiteX678" fmla="*/ 3703954 w 12210216"/>
              <a:gd name="connsiteY678" fmla="*/ 713388 h 1002962"/>
              <a:gd name="connsiteX679" fmla="*/ 3703954 w 12210216"/>
              <a:gd name="connsiteY679" fmla="*/ 743652 h 1002962"/>
              <a:gd name="connsiteX680" fmla="*/ 3726996 w 12210216"/>
              <a:gd name="connsiteY680" fmla="*/ 743652 h 1002962"/>
              <a:gd name="connsiteX681" fmla="*/ 3726996 w 12210216"/>
              <a:gd name="connsiteY681" fmla="*/ 735005 h 1002962"/>
              <a:gd name="connsiteX682" fmla="*/ 3790360 w 12210216"/>
              <a:gd name="connsiteY682" fmla="*/ 735005 h 1002962"/>
              <a:gd name="connsiteX683" fmla="*/ 3790360 w 12210216"/>
              <a:gd name="connsiteY683" fmla="*/ 724196 h 1002962"/>
              <a:gd name="connsiteX684" fmla="*/ 3801881 w 12210216"/>
              <a:gd name="connsiteY684" fmla="*/ 719873 h 1002962"/>
              <a:gd name="connsiteX685" fmla="*/ 3801881 w 12210216"/>
              <a:gd name="connsiteY685" fmla="*/ 687446 h 1002962"/>
              <a:gd name="connsiteX686" fmla="*/ 3822042 w 12210216"/>
              <a:gd name="connsiteY686" fmla="*/ 687446 h 1002962"/>
              <a:gd name="connsiteX687" fmla="*/ 3830683 w 12210216"/>
              <a:gd name="connsiteY687" fmla="*/ 706902 h 1002962"/>
              <a:gd name="connsiteX688" fmla="*/ 3833564 w 12210216"/>
              <a:gd name="connsiteY688" fmla="*/ 700417 h 1002962"/>
              <a:gd name="connsiteX689" fmla="*/ 3850845 w 12210216"/>
              <a:gd name="connsiteY689" fmla="*/ 698255 h 1002962"/>
              <a:gd name="connsiteX690" fmla="*/ 3847965 w 12210216"/>
              <a:gd name="connsiteY690" fmla="*/ 609622 h 1002962"/>
              <a:gd name="connsiteX691" fmla="*/ 3865245 w 12210216"/>
              <a:gd name="connsiteY691" fmla="*/ 611784 h 1002962"/>
              <a:gd name="connsiteX692" fmla="*/ 3865245 w 12210216"/>
              <a:gd name="connsiteY692" fmla="*/ 471268 h 1002962"/>
              <a:gd name="connsiteX693" fmla="*/ 3891168 w 12210216"/>
              <a:gd name="connsiteY693" fmla="*/ 471268 h 1002962"/>
              <a:gd name="connsiteX694" fmla="*/ 3891168 w 12210216"/>
              <a:gd name="connsiteY694" fmla="*/ 356694 h 1002962"/>
              <a:gd name="connsiteX695" fmla="*/ 3896928 w 12210216"/>
              <a:gd name="connsiteY695" fmla="*/ 350209 h 1002962"/>
              <a:gd name="connsiteX696" fmla="*/ 3896928 w 12210216"/>
              <a:gd name="connsiteY696" fmla="*/ 326429 h 1002962"/>
              <a:gd name="connsiteX697" fmla="*/ 3919969 w 12210216"/>
              <a:gd name="connsiteY697" fmla="*/ 326429 h 1002962"/>
              <a:gd name="connsiteX698" fmla="*/ 3974694 w 12210216"/>
              <a:gd name="connsiteY698" fmla="*/ 246443 h 1002962"/>
              <a:gd name="connsiteX699" fmla="*/ 3977574 w 12210216"/>
              <a:gd name="connsiteY699" fmla="*/ 1 h 1002962"/>
              <a:gd name="connsiteX700" fmla="*/ 3983335 w 12210216"/>
              <a:gd name="connsiteY700" fmla="*/ 246443 h 1002962"/>
              <a:gd name="connsiteX701" fmla="*/ 4035178 w 12210216"/>
              <a:gd name="connsiteY701" fmla="*/ 328591 h 1002962"/>
              <a:gd name="connsiteX702" fmla="*/ 4058220 w 12210216"/>
              <a:gd name="connsiteY702" fmla="*/ 328591 h 1002962"/>
              <a:gd name="connsiteX703" fmla="*/ 4058220 w 12210216"/>
              <a:gd name="connsiteY703" fmla="*/ 354532 h 1002962"/>
              <a:gd name="connsiteX704" fmla="*/ 4063981 w 12210216"/>
              <a:gd name="connsiteY704" fmla="*/ 356694 h 1002962"/>
              <a:gd name="connsiteX705" fmla="*/ 4063981 w 12210216"/>
              <a:gd name="connsiteY705" fmla="*/ 471268 h 1002962"/>
              <a:gd name="connsiteX706" fmla="*/ 4084142 w 12210216"/>
              <a:gd name="connsiteY706" fmla="*/ 471268 h 1002962"/>
              <a:gd name="connsiteX707" fmla="*/ 4084142 w 12210216"/>
              <a:gd name="connsiteY707" fmla="*/ 607460 h 1002962"/>
              <a:gd name="connsiteX708" fmla="*/ 4107184 w 12210216"/>
              <a:gd name="connsiteY708" fmla="*/ 607460 h 1002962"/>
              <a:gd name="connsiteX709" fmla="*/ 4107184 w 12210216"/>
              <a:gd name="connsiteY709" fmla="*/ 730682 h 1002962"/>
              <a:gd name="connsiteX710" fmla="*/ 4144626 w 12210216"/>
              <a:gd name="connsiteY710" fmla="*/ 728520 h 1002962"/>
              <a:gd name="connsiteX711" fmla="*/ 4150387 w 12210216"/>
              <a:gd name="connsiteY711" fmla="*/ 717711 h 1002962"/>
              <a:gd name="connsiteX712" fmla="*/ 4170548 w 12210216"/>
              <a:gd name="connsiteY712" fmla="*/ 715549 h 1002962"/>
              <a:gd name="connsiteX713" fmla="*/ 4176309 w 12210216"/>
              <a:gd name="connsiteY713" fmla="*/ 724196 h 1002962"/>
              <a:gd name="connsiteX714" fmla="*/ 4205111 w 12210216"/>
              <a:gd name="connsiteY714" fmla="*/ 724196 h 1002962"/>
              <a:gd name="connsiteX715" fmla="*/ 4205111 w 12210216"/>
              <a:gd name="connsiteY715" fmla="*/ 726591 h 1002962"/>
              <a:gd name="connsiteX716" fmla="*/ 4207550 w 12210216"/>
              <a:gd name="connsiteY716" fmla="*/ 712285 h 1002962"/>
              <a:gd name="connsiteX717" fmla="*/ 4214422 w 12210216"/>
              <a:gd name="connsiteY717" fmla="*/ 671967 h 1002962"/>
              <a:gd name="connsiteX718" fmla="*/ 4208478 w 12210216"/>
              <a:gd name="connsiteY718" fmla="*/ 667318 h 1002962"/>
              <a:gd name="connsiteX719" fmla="*/ 4208478 w 12210216"/>
              <a:gd name="connsiteY719" fmla="*/ 660344 h 1002962"/>
              <a:gd name="connsiteX720" fmla="*/ 4217394 w 12210216"/>
              <a:gd name="connsiteY720" fmla="*/ 655694 h 1002962"/>
              <a:gd name="connsiteX721" fmla="*/ 4220366 w 12210216"/>
              <a:gd name="connsiteY721" fmla="*/ 641747 h 1002962"/>
              <a:gd name="connsiteX722" fmla="*/ 4226312 w 12210216"/>
              <a:gd name="connsiteY722" fmla="*/ 655694 h 1002962"/>
              <a:gd name="connsiteX723" fmla="*/ 4232255 w 12210216"/>
              <a:gd name="connsiteY723" fmla="*/ 660344 h 1002962"/>
              <a:gd name="connsiteX724" fmla="*/ 4232255 w 12210216"/>
              <a:gd name="connsiteY724" fmla="*/ 669642 h 1002962"/>
              <a:gd name="connsiteX725" fmla="*/ 4226312 w 12210216"/>
              <a:gd name="connsiteY725" fmla="*/ 671967 h 1002962"/>
              <a:gd name="connsiteX726" fmla="*/ 4241171 w 12210216"/>
              <a:gd name="connsiteY726" fmla="*/ 739382 h 1002962"/>
              <a:gd name="connsiteX727" fmla="*/ 4253059 w 12210216"/>
              <a:gd name="connsiteY727" fmla="*/ 739382 h 1002962"/>
              <a:gd name="connsiteX728" fmla="*/ 4261975 w 12210216"/>
              <a:gd name="connsiteY728" fmla="*/ 771927 h 1002962"/>
              <a:gd name="connsiteX729" fmla="*/ 4306555 w 12210216"/>
              <a:gd name="connsiteY729" fmla="*/ 778901 h 1002962"/>
              <a:gd name="connsiteX730" fmla="*/ 4306555 w 12210216"/>
              <a:gd name="connsiteY730" fmla="*/ 739382 h 1002962"/>
              <a:gd name="connsiteX731" fmla="*/ 4380856 w 12210216"/>
              <a:gd name="connsiteY731" fmla="*/ 739382 h 1002962"/>
              <a:gd name="connsiteX732" fmla="*/ 4410576 w 12210216"/>
              <a:gd name="connsiteY732" fmla="*/ 755654 h 1002962"/>
              <a:gd name="connsiteX733" fmla="*/ 4425436 w 12210216"/>
              <a:gd name="connsiteY733" fmla="*/ 755654 h 1002962"/>
              <a:gd name="connsiteX734" fmla="*/ 4440296 w 12210216"/>
              <a:gd name="connsiteY734" fmla="*/ 739382 h 1002962"/>
              <a:gd name="connsiteX735" fmla="*/ 4461100 w 12210216"/>
              <a:gd name="connsiteY735" fmla="*/ 739382 h 1002962"/>
              <a:gd name="connsiteX736" fmla="*/ 4461100 w 12210216"/>
              <a:gd name="connsiteY736" fmla="*/ 804472 h 1002962"/>
              <a:gd name="connsiteX737" fmla="*/ 4472988 w 12210216"/>
              <a:gd name="connsiteY737" fmla="*/ 806797 h 1002962"/>
              <a:gd name="connsiteX738" fmla="*/ 4472988 w 12210216"/>
              <a:gd name="connsiteY738" fmla="*/ 797498 h 1002962"/>
              <a:gd name="connsiteX739" fmla="*/ 4505680 w 12210216"/>
              <a:gd name="connsiteY739" fmla="*/ 797498 h 1002962"/>
              <a:gd name="connsiteX740" fmla="*/ 4505680 w 12210216"/>
              <a:gd name="connsiteY740" fmla="*/ 699863 h 1002962"/>
              <a:gd name="connsiteX741" fmla="*/ 4508652 w 12210216"/>
              <a:gd name="connsiteY741" fmla="*/ 697538 h 1002962"/>
              <a:gd name="connsiteX742" fmla="*/ 4577008 w 12210216"/>
              <a:gd name="connsiteY742" fmla="*/ 697538 h 1002962"/>
              <a:gd name="connsiteX743" fmla="*/ 4577008 w 12210216"/>
              <a:gd name="connsiteY743" fmla="*/ 685915 h 1002962"/>
              <a:gd name="connsiteX744" fmla="*/ 4606729 w 12210216"/>
              <a:gd name="connsiteY744" fmla="*/ 685915 h 1002962"/>
              <a:gd name="connsiteX745" fmla="*/ 4606729 w 12210216"/>
              <a:gd name="connsiteY745" fmla="*/ 676616 h 1002962"/>
              <a:gd name="connsiteX746" fmla="*/ 4666169 w 12210216"/>
              <a:gd name="connsiteY746" fmla="*/ 676616 h 1002962"/>
              <a:gd name="connsiteX747" fmla="*/ 4666169 w 12210216"/>
              <a:gd name="connsiteY747" fmla="*/ 697538 h 1002962"/>
              <a:gd name="connsiteX748" fmla="*/ 4689946 w 12210216"/>
              <a:gd name="connsiteY748" fmla="*/ 706837 h 1002962"/>
              <a:gd name="connsiteX749" fmla="*/ 4689946 w 12210216"/>
              <a:gd name="connsiteY749" fmla="*/ 737057 h 1002962"/>
              <a:gd name="connsiteX750" fmla="*/ 4704806 w 12210216"/>
              <a:gd name="connsiteY750" fmla="*/ 741706 h 1002962"/>
              <a:gd name="connsiteX751" fmla="*/ 4704806 w 12210216"/>
              <a:gd name="connsiteY751" fmla="*/ 732408 h 1002962"/>
              <a:gd name="connsiteX752" fmla="*/ 4716694 w 12210216"/>
              <a:gd name="connsiteY752" fmla="*/ 732408 h 1002962"/>
              <a:gd name="connsiteX753" fmla="*/ 4716694 w 12210216"/>
              <a:gd name="connsiteY753" fmla="*/ 725434 h 1002962"/>
              <a:gd name="connsiteX754" fmla="*/ 4704806 w 12210216"/>
              <a:gd name="connsiteY754" fmla="*/ 725434 h 1002962"/>
              <a:gd name="connsiteX755" fmla="*/ 4704806 w 12210216"/>
              <a:gd name="connsiteY755" fmla="*/ 716135 h 1002962"/>
              <a:gd name="connsiteX756" fmla="*/ 4716694 w 12210216"/>
              <a:gd name="connsiteY756" fmla="*/ 716135 h 1002962"/>
              <a:gd name="connsiteX757" fmla="*/ 4716694 w 12210216"/>
              <a:gd name="connsiteY757" fmla="*/ 706837 h 1002962"/>
              <a:gd name="connsiteX758" fmla="*/ 4704806 w 12210216"/>
              <a:gd name="connsiteY758" fmla="*/ 706837 h 1002962"/>
              <a:gd name="connsiteX759" fmla="*/ 4704806 w 12210216"/>
              <a:gd name="connsiteY759" fmla="*/ 697538 h 1002962"/>
              <a:gd name="connsiteX760" fmla="*/ 4716694 w 12210216"/>
              <a:gd name="connsiteY760" fmla="*/ 697538 h 1002962"/>
              <a:gd name="connsiteX761" fmla="*/ 4716694 w 12210216"/>
              <a:gd name="connsiteY761" fmla="*/ 690564 h 1002962"/>
              <a:gd name="connsiteX762" fmla="*/ 4704806 w 12210216"/>
              <a:gd name="connsiteY762" fmla="*/ 690564 h 1002962"/>
              <a:gd name="connsiteX763" fmla="*/ 4704806 w 12210216"/>
              <a:gd name="connsiteY763" fmla="*/ 681266 h 1002962"/>
              <a:gd name="connsiteX764" fmla="*/ 4716694 w 12210216"/>
              <a:gd name="connsiteY764" fmla="*/ 681266 h 1002962"/>
              <a:gd name="connsiteX765" fmla="*/ 4716694 w 12210216"/>
              <a:gd name="connsiteY765" fmla="*/ 671967 h 1002962"/>
              <a:gd name="connsiteX766" fmla="*/ 4704806 w 12210216"/>
              <a:gd name="connsiteY766" fmla="*/ 671967 h 1002962"/>
              <a:gd name="connsiteX767" fmla="*/ 4704806 w 12210216"/>
              <a:gd name="connsiteY767" fmla="*/ 664993 h 1002962"/>
              <a:gd name="connsiteX768" fmla="*/ 4716694 w 12210216"/>
              <a:gd name="connsiteY768" fmla="*/ 664993 h 1002962"/>
              <a:gd name="connsiteX769" fmla="*/ 4716694 w 12210216"/>
              <a:gd name="connsiteY769" fmla="*/ 655694 h 1002962"/>
              <a:gd name="connsiteX770" fmla="*/ 4704806 w 12210216"/>
              <a:gd name="connsiteY770" fmla="*/ 655694 h 1002962"/>
              <a:gd name="connsiteX771" fmla="*/ 4704806 w 12210216"/>
              <a:gd name="connsiteY771" fmla="*/ 646396 h 1002962"/>
              <a:gd name="connsiteX772" fmla="*/ 4716694 w 12210216"/>
              <a:gd name="connsiteY772" fmla="*/ 646396 h 1002962"/>
              <a:gd name="connsiteX773" fmla="*/ 4716694 w 12210216"/>
              <a:gd name="connsiteY773" fmla="*/ 637097 h 1002962"/>
              <a:gd name="connsiteX774" fmla="*/ 4704806 w 12210216"/>
              <a:gd name="connsiteY774" fmla="*/ 637097 h 1002962"/>
              <a:gd name="connsiteX775" fmla="*/ 4704806 w 12210216"/>
              <a:gd name="connsiteY775" fmla="*/ 630123 h 1002962"/>
              <a:gd name="connsiteX776" fmla="*/ 4716694 w 12210216"/>
              <a:gd name="connsiteY776" fmla="*/ 630123 h 1002962"/>
              <a:gd name="connsiteX777" fmla="*/ 4716694 w 12210216"/>
              <a:gd name="connsiteY777" fmla="*/ 620825 h 1002962"/>
              <a:gd name="connsiteX778" fmla="*/ 4704806 w 12210216"/>
              <a:gd name="connsiteY778" fmla="*/ 620825 h 1002962"/>
              <a:gd name="connsiteX779" fmla="*/ 4704806 w 12210216"/>
              <a:gd name="connsiteY779" fmla="*/ 611526 h 1002962"/>
              <a:gd name="connsiteX780" fmla="*/ 4716694 w 12210216"/>
              <a:gd name="connsiteY780" fmla="*/ 611526 h 1002962"/>
              <a:gd name="connsiteX781" fmla="*/ 4716694 w 12210216"/>
              <a:gd name="connsiteY781" fmla="*/ 604552 h 1002962"/>
              <a:gd name="connsiteX782" fmla="*/ 4704806 w 12210216"/>
              <a:gd name="connsiteY782" fmla="*/ 604552 h 1002962"/>
              <a:gd name="connsiteX783" fmla="*/ 4704806 w 12210216"/>
              <a:gd name="connsiteY783" fmla="*/ 595254 h 1002962"/>
              <a:gd name="connsiteX784" fmla="*/ 4716694 w 12210216"/>
              <a:gd name="connsiteY784" fmla="*/ 595254 h 1002962"/>
              <a:gd name="connsiteX785" fmla="*/ 4716694 w 12210216"/>
              <a:gd name="connsiteY785" fmla="*/ 585955 h 1002962"/>
              <a:gd name="connsiteX786" fmla="*/ 4704806 w 12210216"/>
              <a:gd name="connsiteY786" fmla="*/ 585955 h 1002962"/>
              <a:gd name="connsiteX787" fmla="*/ 4704806 w 12210216"/>
              <a:gd name="connsiteY787" fmla="*/ 576656 h 1002962"/>
              <a:gd name="connsiteX788" fmla="*/ 4716694 w 12210216"/>
              <a:gd name="connsiteY788" fmla="*/ 576656 h 1002962"/>
              <a:gd name="connsiteX789" fmla="*/ 4716694 w 12210216"/>
              <a:gd name="connsiteY789" fmla="*/ 569682 h 1002962"/>
              <a:gd name="connsiteX790" fmla="*/ 4704806 w 12210216"/>
              <a:gd name="connsiteY790" fmla="*/ 569682 h 1002962"/>
              <a:gd name="connsiteX791" fmla="*/ 4704806 w 12210216"/>
              <a:gd name="connsiteY791" fmla="*/ 560384 h 1002962"/>
              <a:gd name="connsiteX792" fmla="*/ 4716694 w 12210216"/>
              <a:gd name="connsiteY792" fmla="*/ 560384 h 1002962"/>
              <a:gd name="connsiteX793" fmla="*/ 4716694 w 12210216"/>
              <a:gd name="connsiteY793" fmla="*/ 551085 h 1002962"/>
              <a:gd name="connsiteX794" fmla="*/ 4704806 w 12210216"/>
              <a:gd name="connsiteY794" fmla="*/ 551085 h 1002962"/>
              <a:gd name="connsiteX795" fmla="*/ 4704806 w 12210216"/>
              <a:gd name="connsiteY795" fmla="*/ 541787 h 1002962"/>
              <a:gd name="connsiteX796" fmla="*/ 4716694 w 12210216"/>
              <a:gd name="connsiteY796" fmla="*/ 541787 h 1002962"/>
              <a:gd name="connsiteX797" fmla="*/ 4716694 w 12210216"/>
              <a:gd name="connsiteY797" fmla="*/ 534813 h 1002962"/>
              <a:gd name="connsiteX798" fmla="*/ 4704806 w 12210216"/>
              <a:gd name="connsiteY798" fmla="*/ 534813 h 1002962"/>
              <a:gd name="connsiteX799" fmla="*/ 4704806 w 12210216"/>
              <a:gd name="connsiteY799" fmla="*/ 525514 h 1002962"/>
              <a:gd name="connsiteX800" fmla="*/ 4716694 w 12210216"/>
              <a:gd name="connsiteY800" fmla="*/ 525514 h 1002962"/>
              <a:gd name="connsiteX801" fmla="*/ 4704806 w 12210216"/>
              <a:gd name="connsiteY801" fmla="*/ 511566 h 1002962"/>
              <a:gd name="connsiteX802" fmla="*/ 4704806 w 12210216"/>
              <a:gd name="connsiteY802" fmla="*/ 474372 h 1002962"/>
              <a:gd name="connsiteX803" fmla="*/ 4903930 w 12210216"/>
              <a:gd name="connsiteY803" fmla="*/ 474372 h 1002962"/>
              <a:gd name="connsiteX804" fmla="*/ 4921763 w 12210216"/>
              <a:gd name="connsiteY804" fmla="*/ 495294 h 1002962"/>
              <a:gd name="connsiteX805" fmla="*/ 4921763 w 12210216"/>
              <a:gd name="connsiteY805" fmla="*/ 541787 h 1002962"/>
              <a:gd name="connsiteX806" fmla="*/ 4909874 w 12210216"/>
              <a:gd name="connsiteY806" fmla="*/ 541787 h 1002962"/>
              <a:gd name="connsiteX807" fmla="*/ 4909874 w 12210216"/>
              <a:gd name="connsiteY807" fmla="*/ 551085 h 1002962"/>
              <a:gd name="connsiteX808" fmla="*/ 4921763 w 12210216"/>
              <a:gd name="connsiteY808" fmla="*/ 551085 h 1002962"/>
              <a:gd name="connsiteX809" fmla="*/ 4921763 w 12210216"/>
              <a:gd name="connsiteY809" fmla="*/ 560384 h 1002962"/>
              <a:gd name="connsiteX810" fmla="*/ 4909874 w 12210216"/>
              <a:gd name="connsiteY810" fmla="*/ 560384 h 1002962"/>
              <a:gd name="connsiteX811" fmla="*/ 4909874 w 12210216"/>
              <a:gd name="connsiteY811" fmla="*/ 569682 h 1002962"/>
              <a:gd name="connsiteX812" fmla="*/ 4921763 w 12210216"/>
              <a:gd name="connsiteY812" fmla="*/ 569682 h 1002962"/>
              <a:gd name="connsiteX813" fmla="*/ 4921763 w 12210216"/>
              <a:gd name="connsiteY813" fmla="*/ 576656 h 1002962"/>
              <a:gd name="connsiteX814" fmla="*/ 4909874 w 12210216"/>
              <a:gd name="connsiteY814" fmla="*/ 576656 h 1002962"/>
              <a:gd name="connsiteX815" fmla="*/ 4909874 w 12210216"/>
              <a:gd name="connsiteY815" fmla="*/ 585955 h 1002962"/>
              <a:gd name="connsiteX816" fmla="*/ 4921763 w 12210216"/>
              <a:gd name="connsiteY816" fmla="*/ 585955 h 1002962"/>
              <a:gd name="connsiteX817" fmla="*/ 4921763 w 12210216"/>
              <a:gd name="connsiteY817" fmla="*/ 595254 h 1002962"/>
              <a:gd name="connsiteX818" fmla="*/ 4909874 w 12210216"/>
              <a:gd name="connsiteY818" fmla="*/ 595254 h 1002962"/>
              <a:gd name="connsiteX819" fmla="*/ 4909874 w 12210216"/>
              <a:gd name="connsiteY819" fmla="*/ 604552 h 1002962"/>
              <a:gd name="connsiteX820" fmla="*/ 4921763 w 12210216"/>
              <a:gd name="connsiteY820" fmla="*/ 604552 h 1002962"/>
              <a:gd name="connsiteX821" fmla="*/ 4921763 w 12210216"/>
              <a:gd name="connsiteY821" fmla="*/ 611526 h 1002962"/>
              <a:gd name="connsiteX822" fmla="*/ 4909874 w 12210216"/>
              <a:gd name="connsiteY822" fmla="*/ 611526 h 1002962"/>
              <a:gd name="connsiteX823" fmla="*/ 4909874 w 12210216"/>
              <a:gd name="connsiteY823" fmla="*/ 620825 h 1002962"/>
              <a:gd name="connsiteX824" fmla="*/ 4921763 w 12210216"/>
              <a:gd name="connsiteY824" fmla="*/ 620825 h 1002962"/>
              <a:gd name="connsiteX825" fmla="*/ 4921763 w 12210216"/>
              <a:gd name="connsiteY825" fmla="*/ 630123 h 1002962"/>
              <a:gd name="connsiteX826" fmla="*/ 4909874 w 12210216"/>
              <a:gd name="connsiteY826" fmla="*/ 630123 h 1002962"/>
              <a:gd name="connsiteX827" fmla="*/ 4909874 w 12210216"/>
              <a:gd name="connsiteY827" fmla="*/ 637097 h 1002962"/>
              <a:gd name="connsiteX828" fmla="*/ 4921763 w 12210216"/>
              <a:gd name="connsiteY828" fmla="*/ 637097 h 1002962"/>
              <a:gd name="connsiteX829" fmla="*/ 4921763 w 12210216"/>
              <a:gd name="connsiteY829" fmla="*/ 646396 h 1002962"/>
              <a:gd name="connsiteX830" fmla="*/ 4909874 w 12210216"/>
              <a:gd name="connsiteY830" fmla="*/ 646396 h 1002962"/>
              <a:gd name="connsiteX831" fmla="*/ 4909874 w 12210216"/>
              <a:gd name="connsiteY831" fmla="*/ 655694 h 1002962"/>
              <a:gd name="connsiteX832" fmla="*/ 4921763 w 12210216"/>
              <a:gd name="connsiteY832" fmla="*/ 655694 h 1002962"/>
              <a:gd name="connsiteX833" fmla="*/ 4921763 w 12210216"/>
              <a:gd name="connsiteY833" fmla="*/ 664993 h 1002962"/>
              <a:gd name="connsiteX834" fmla="*/ 4909874 w 12210216"/>
              <a:gd name="connsiteY834" fmla="*/ 664993 h 1002962"/>
              <a:gd name="connsiteX835" fmla="*/ 4909874 w 12210216"/>
              <a:gd name="connsiteY835" fmla="*/ 671967 h 1002962"/>
              <a:gd name="connsiteX836" fmla="*/ 4921763 w 12210216"/>
              <a:gd name="connsiteY836" fmla="*/ 671967 h 1002962"/>
              <a:gd name="connsiteX837" fmla="*/ 4921763 w 12210216"/>
              <a:gd name="connsiteY837" fmla="*/ 681266 h 1002962"/>
              <a:gd name="connsiteX838" fmla="*/ 4909874 w 12210216"/>
              <a:gd name="connsiteY838" fmla="*/ 681266 h 1002962"/>
              <a:gd name="connsiteX839" fmla="*/ 4909874 w 12210216"/>
              <a:gd name="connsiteY839" fmla="*/ 690564 h 1002962"/>
              <a:gd name="connsiteX840" fmla="*/ 4921763 w 12210216"/>
              <a:gd name="connsiteY840" fmla="*/ 690564 h 1002962"/>
              <a:gd name="connsiteX841" fmla="*/ 4921763 w 12210216"/>
              <a:gd name="connsiteY841" fmla="*/ 697538 h 1002962"/>
              <a:gd name="connsiteX842" fmla="*/ 4909874 w 12210216"/>
              <a:gd name="connsiteY842" fmla="*/ 697538 h 1002962"/>
              <a:gd name="connsiteX843" fmla="*/ 4909874 w 12210216"/>
              <a:gd name="connsiteY843" fmla="*/ 706837 h 1002962"/>
              <a:gd name="connsiteX844" fmla="*/ 4921763 w 12210216"/>
              <a:gd name="connsiteY844" fmla="*/ 706837 h 1002962"/>
              <a:gd name="connsiteX845" fmla="*/ 4921763 w 12210216"/>
              <a:gd name="connsiteY845" fmla="*/ 716135 h 1002962"/>
              <a:gd name="connsiteX846" fmla="*/ 4909874 w 12210216"/>
              <a:gd name="connsiteY846" fmla="*/ 716135 h 1002962"/>
              <a:gd name="connsiteX847" fmla="*/ 4909874 w 12210216"/>
              <a:gd name="connsiteY847" fmla="*/ 725434 h 1002962"/>
              <a:gd name="connsiteX848" fmla="*/ 4921763 w 12210216"/>
              <a:gd name="connsiteY848" fmla="*/ 725434 h 1002962"/>
              <a:gd name="connsiteX849" fmla="*/ 4921763 w 12210216"/>
              <a:gd name="connsiteY849" fmla="*/ 732408 h 1002962"/>
              <a:gd name="connsiteX850" fmla="*/ 4909874 w 12210216"/>
              <a:gd name="connsiteY850" fmla="*/ 732408 h 1002962"/>
              <a:gd name="connsiteX851" fmla="*/ 4909874 w 12210216"/>
              <a:gd name="connsiteY851" fmla="*/ 741706 h 1002962"/>
              <a:gd name="connsiteX852" fmla="*/ 4942567 w 12210216"/>
              <a:gd name="connsiteY852" fmla="*/ 762628 h 1002962"/>
              <a:gd name="connsiteX853" fmla="*/ 4942567 w 12210216"/>
              <a:gd name="connsiteY853" fmla="*/ 767278 h 1002962"/>
              <a:gd name="connsiteX854" fmla="*/ 4930679 w 12210216"/>
              <a:gd name="connsiteY854" fmla="*/ 767278 h 1002962"/>
              <a:gd name="connsiteX855" fmla="*/ 4930679 w 12210216"/>
              <a:gd name="connsiteY855" fmla="*/ 792849 h 1002962"/>
              <a:gd name="connsiteX856" fmla="*/ 4942567 w 12210216"/>
              <a:gd name="connsiteY856" fmla="*/ 792849 h 1002962"/>
              <a:gd name="connsiteX857" fmla="*/ 4942567 w 12210216"/>
              <a:gd name="connsiteY857" fmla="*/ 781225 h 1002962"/>
              <a:gd name="connsiteX858" fmla="*/ 4954455 w 12210216"/>
              <a:gd name="connsiteY858" fmla="*/ 776576 h 1002962"/>
              <a:gd name="connsiteX859" fmla="*/ 4975259 w 12210216"/>
              <a:gd name="connsiteY859" fmla="*/ 776576 h 1002962"/>
              <a:gd name="connsiteX860" fmla="*/ 4975259 w 12210216"/>
              <a:gd name="connsiteY860" fmla="*/ 785875 h 1002962"/>
              <a:gd name="connsiteX861" fmla="*/ 4993091 w 12210216"/>
              <a:gd name="connsiteY861" fmla="*/ 785875 h 1002962"/>
              <a:gd name="connsiteX862" fmla="*/ 4993091 w 12210216"/>
              <a:gd name="connsiteY862" fmla="*/ 790524 h 1002962"/>
              <a:gd name="connsiteX863" fmla="*/ 5004979 w 12210216"/>
              <a:gd name="connsiteY863" fmla="*/ 790524 h 1002962"/>
              <a:gd name="connsiteX864" fmla="*/ 5018771 w 12210216"/>
              <a:gd name="connsiteY864" fmla="*/ 804254 h 1002962"/>
              <a:gd name="connsiteX865" fmla="*/ 5028884 w 12210216"/>
              <a:gd name="connsiteY865" fmla="*/ 814322 h 1002962"/>
              <a:gd name="connsiteX866" fmla="*/ 5070363 w 12210216"/>
              <a:gd name="connsiteY866" fmla="*/ 814322 h 1002962"/>
              <a:gd name="connsiteX867" fmla="*/ 5070363 w 12210216"/>
              <a:gd name="connsiteY867" fmla="*/ 802147 h 1002962"/>
              <a:gd name="connsiteX868" fmla="*/ 5120887 w 12210216"/>
              <a:gd name="connsiteY868" fmla="*/ 802147 h 1002962"/>
              <a:gd name="connsiteX869" fmla="*/ 5120887 w 12210216"/>
              <a:gd name="connsiteY869" fmla="*/ 727759 h 1002962"/>
              <a:gd name="connsiteX870" fmla="*/ 5168440 w 12210216"/>
              <a:gd name="connsiteY870" fmla="*/ 727759 h 1002962"/>
              <a:gd name="connsiteX871" fmla="*/ 5168440 w 12210216"/>
              <a:gd name="connsiteY871" fmla="*/ 720785 h 1002962"/>
              <a:gd name="connsiteX872" fmla="*/ 5198160 w 12210216"/>
              <a:gd name="connsiteY872" fmla="*/ 720785 h 1002962"/>
              <a:gd name="connsiteX873" fmla="*/ 5198160 w 12210216"/>
              <a:gd name="connsiteY873" fmla="*/ 681266 h 1002962"/>
              <a:gd name="connsiteX874" fmla="*/ 5192216 w 12210216"/>
              <a:gd name="connsiteY874" fmla="*/ 681266 h 1002962"/>
              <a:gd name="connsiteX875" fmla="*/ 5192216 w 12210216"/>
              <a:gd name="connsiteY875" fmla="*/ 667318 h 1002962"/>
              <a:gd name="connsiteX876" fmla="*/ 5198160 w 12210216"/>
              <a:gd name="connsiteY876" fmla="*/ 669642 h 1002962"/>
              <a:gd name="connsiteX877" fmla="*/ 5204104 w 12210216"/>
              <a:gd name="connsiteY877" fmla="*/ 646396 h 1002962"/>
              <a:gd name="connsiteX878" fmla="*/ 5210048 w 12210216"/>
              <a:gd name="connsiteY878" fmla="*/ 669642 h 1002962"/>
              <a:gd name="connsiteX879" fmla="*/ 5213020 w 12210216"/>
              <a:gd name="connsiteY879" fmla="*/ 667318 h 1002962"/>
              <a:gd name="connsiteX880" fmla="*/ 5215992 w 12210216"/>
              <a:gd name="connsiteY880" fmla="*/ 660344 h 1002962"/>
              <a:gd name="connsiteX881" fmla="*/ 5221936 w 12210216"/>
              <a:gd name="connsiteY881" fmla="*/ 651045 h 1002962"/>
              <a:gd name="connsiteX882" fmla="*/ 5227880 w 12210216"/>
              <a:gd name="connsiteY882" fmla="*/ 641747 h 1002962"/>
              <a:gd name="connsiteX883" fmla="*/ 5242740 w 12210216"/>
              <a:gd name="connsiteY883" fmla="*/ 634773 h 1002962"/>
              <a:gd name="connsiteX884" fmla="*/ 5260572 w 12210216"/>
              <a:gd name="connsiteY884" fmla="*/ 625474 h 1002962"/>
              <a:gd name="connsiteX885" fmla="*/ 5269488 w 12210216"/>
              <a:gd name="connsiteY885" fmla="*/ 616175 h 1002962"/>
              <a:gd name="connsiteX886" fmla="*/ 5275432 w 12210216"/>
              <a:gd name="connsiteY886" fmla="*/ 599903 h 1002962"/>
              <a:gd name="connsiteX887" fmla="*/ 5281376 w 12210216"/>
              <a:gd name="connsiteY887" fmla="*/ 616175 h 1002962"/>
              <a:gd name="connsiteX888" fmla="*/ 5287320 w 12210216"/>
              <a:gd name="connsiteY888" fmla="*/ 623149 h 1002962"/>
              <a:gd name="connsiteX889" fmla="*/ 5302180 w 12210216"/>
              <a:gd name="connsiteY889" fmla="*/ 632448 h 1002962"/>
              <a:gd name="connsiteX890" fmla="*/ 5314069 w 12210216"/>
              <a:gd name="connsiteY890" fmla="*/ 641747 h 1002962"/>
              <a:gd name="connsiteX891" fmla="*/ 5325957 w 12210216"/>
              <a:gd name="connsiteY891" fmla="*/ 651045 h 1002962"/>
              <a:gd name="connsiteX892" fmla="*/ 5328929 w 12210216"/>
              <a:gd name="connsiteY892" fmla="*/ 660344 h 1002962"/>
              <a:gd name="connsiteX893" fmla="*/ 5331901 w 12210216"/>
              <a:gd name="connsiteY893" fmla="*/ 669642 h 1002962"/>
              <a:gd name="connsiteX894" fmla="*/ 5337845 w 12210216"/>
              <a:gd name="connsiteY894" fmla="*/ 669642 h 1002962"/>
              <a:gd name="connsiteX895" fmla="*/ 5340817 w 12210216"/>
              <a:gd name="connsiteY895" fmla="*/ 646396 h 1002962"/>
              <a:gd name="connsiteX896" fmla="*/ 5346761 w 12210216"/>
              <a:gd name="connsiteY896" fmla="*/ 669642 h 1002962"/>
              <a:gd name="connsiteX897" fmla="*/ 5352705 w 12210216"/>
              <a:gd name="connsiteY897" fmla="*/ 669642 h 1002962"/>
              <a:gd name="connsiteX898" fmla="*/ 5352705 w 12210216"/>
              <a:gd name="connsiteY898" fmla="*/ 683590 h 1002962"/>
              <a:gd name="connsiteX899" fmla="*/ 5346761 w 12210216"/>
              <a:gd name="connsiteY899" fmla="*/ 683590 h 1002962"/>
              <a:gd name="connsiteX900" fmla="*/ 5346761 w 12210216"/>
              <a:gd name="connsiteY900" fmla="*/ 716135 h 1002962"/>
              <a:gd name="connsiteX901" fmla="*/ 5358649 w 12210216"/>
              <a:gd name="connsiteY901" fmla="*/ 716135 h 1002962"/>
              <a:gd name="connsiteX902" fmla="*/ 5358649 w 12210216"/>
              <a:gd name="connsiteY902" fmla="*/ 720785 h 1002962"/>
              <a:gd name="connsiteX903" fmla="*/ 5367565 w 12210216"/>
              <a:gd name="connsiteY903" fmla="*/ 720785 h 1002962"/>
              <a:gd name="connsiteX904" fmla="*/ 5367565 w 12210216"/>
              <a:gd name="connsiteY904" fmla="*/ 711486 h 1002962"/>
              <a:gd name="connsiteX905" fmla="*/ 5391342 w 12210216"/>
              <a:gd name="connsiteY905" fmla="*/ 711486 h 1002962"/>
              <a:gd name="connsiteX906" fmla="*/ 5391342 w 12210216"/>
              <a:gd name="connsiteY906" fmla="*/ 695213 h 1002962"/>
              <a:gd name="connsiteX907" fmla="*/ 5441865 w 12210216"/>
              <a:gd name="connsiteY907" fmla="*/ 695213 h 1002962"/>
              <a:gd name="connsiteX908" fmla="*/ 5441865 w 12210216"/>
              <a:gd name="connsiteY908" fmla="*/ 706837 h 1002962"/>
              <a:gd name="connsiteX909" fmla="*/ 5468614 w 12210216"/>
              <a:gd name="connsiteY909" fmla="*/ 706837 h 1002962"/>
              <a:gd name="connsiteX910" fmla="*/ 5468614 w 12210216"/>
              <a:gd name="connsiteY910" fmla="*/ 725434 h 1002962"/>
              <a:gd name="connsiteX911" fmla="*/ 5462670 w 12210216"/>
              <a:gd name="connsiteY911" fmla="*/ 725434 h 1002962"/>
              <a:gd name="connsiteX912" fmla="*/ 5462670 w 12210216"/>
              <a:gd name="connsiteY912" fmla="*/ 732408 h 1002962"/>
              <a:gd name="connsiteX913" fmla="*/ 5468614 w 12210216"/>
              <a:gd name="connsiteY913" fmla="*/ 732408 h 1002962"/>
              <a:gd name="connsiteX914" fmla="*/ 5468614 w 12210216"/>
              <a:gd name="connsiteY914" fmla="*/ 746356 h 1002962"/>
              <a:gd name="connsiteX915" fmla="*/ 5462670 w 12210216"/>
              <a:gd name="connsiteY915" fmla="*/ 751005 h 1002962"/>
              <a:gd name="connsiteX916" fmla="*/ 5462670 w 12210216"/>
              <a:gd name="connsiteY916" fmla="*/ 806797 h 1002962"/>
              <a:gd name="connsiteX917" fmla="*/ 5483473 w 12210216"/>
              <a:gd name="connsiteY917" fmla="*/ 806797 h 1002962"/>
              <a:gd name="connsiteX918" fmla="*/ 5483473 w 12210216"/>
              <a:gd name="connsiteY918" fmla="*/ 811446 h 1002962"/>
              <a:gd name="connsiteX919" fmla="*/ 5501306 w 12210216"/>
              <a:gd name="connsiteY919" fmla="*/ 811446 h 1002962"/>
              <a:gd name="connsiteX920" fmla="*/ 5501306 w 12210216"/>
              <a:gd name="connsiteY920" fmla="*/ 813480 h 1002962"/>
              <a:gd name="connsiteX921" fmla="*/ 5501306 w 12210216"/>
              <a:gd name="connsiteY921" fmla="*/ 814322 h 1002962"/>
              <a:gd name="connsiteX922" fmla="*/ 5519138 w 12210216"/>
              <a:gd name="connsiteY922" fmla="*/ 814322 h 1002962"/>
              <a:gd name="connsiteX923" fmla="*/ 5519138 w 12210216"/>
              <a:gd name="connsiteY923" fmla="*/ 811446 h 1002962"/>
              <a:gd name="connsiteX924" fmla="*/ 5539942 w 12210216"/>
              <a:gd name="connsiteY924" fmla="*/ 802147 h 1002962"/>
              <a:gd name="connsiteX925" fmla="*/ 5539942 w 12210216"/>
              <a:gd name="connsiteY925" fmla="*/ 781225 h 1002962"/>
              <a:gd name="connsiteX926" fmla="*/ 5533998 w 12210216"/>
              <a:gd name="connsiteY926" fmla="*/ 781225 h 1002962"/>
              <a:gd name="connsiteX927" fmla="*/ 5533998 w 12210216"/>
              <a:gd name="connsiteY927" fmla="*/ 757979 h 1002962"/>
              <a:gd name="connsiteX928" fmla="*/ 5545886 w 12210216"/>
              <a:gd name="connsiteY928" fmla="*/ 757979 h 1002962"/>
              <a:gd name="connsiteX929" fmla="*/ 5545886 w 12210216"/>
              <a:gd name="connsiteY929" fmla="*/ 755654 h 1002962"/>
              <a:gd name="connsiteX930" fmla="*/ 5572634 w 12210216"/>
              <a:gd name="connsiteY930" fmla="*/ 755654 h 1002962"/>
              <a:gd name="connsiteX931" fmla="*/ 5572634 w 12210216"/>
              <a:gd name="connsiteY931" fmla="*/ 746356 h 1002962"/>
              <a:gd name="connsiteX932" fmla="*/ 5590466 w 12210216"/>
              <a:gd name="connsiteY932" fmla="*/ 746356 h 1002962"/>
              <a:gd name="connsiteX933" fmla="*/ 5590466 w 12210216"/>
              <a:gd name="connsiteY933" fmla="*/ 630123 h 1002962"/>
              <a:gd name="connsiteX934" fmla="*/ 5602354 w 12210216"/>
              <a:gd name="connsiteY934" fmla="*/ 630123 h 1002962"/>
              <a:gd name="connsiteX935" fmla="*/ 5602354 w 12210216"/>
              <a:gd name="connsiteY935" fmla="*/ 611526 h 1002962"/>
              <a:gd name="connsiteX936" fmla="*/ 5605326 w 12210216"/>
              <a:gd name="connsiteY936" fmla="*/ 611526 h 1002962"/>
              <a:gd name="connsiteX937" fmla="*/ 5605326 w 12210216"/>
              <a:gd name="connsiteY937" fmla="*/ 565033 h 1002962"/>
              <a:gd name="connsiteX938" fmla="*/ 5617215 w 12210216"/>
              <a:gd name="connsiteY938" fmla="*/ 565033 h 1002962"/>
              <a:gd name="connsiteX939" fmla="*/ 5617215 w 12210216"/>
              <a:gd name="connsiteY939" fmla="*/ 574332 h 1002962"/>
              <a:gd name="connsiteX940" fmla="*/ 5623159 w 12210216"/>
              <a:gd name="connsiteY940" fmla="*/ 574332 h 1002962"/>
              <a:gd name="connsiteX941" fmla="*/ 5623159 w 12210216"/>
              <a:gd name="connsiteY941" fmla="*/ 555735 h 1002962"/>
              <a:gd name="connsiteX942" fmla="*/ 5638018 w 12210216"/>
              <a:gd name="connsiteY942" fmla="*/ 551085 h 1002962"/>
              <a:gd name="connsiteX943" fmla="*/ 5649906 w 12210216"/>
              <a:gd name="connsiteY943" fmla="*/ 555735 h 1002962"/>
              <a:gd name="connsiteX944" fmla="*/ 5667738 w 12210216"/>
              <a:gd name="connsiteY944" fmla="*/ 555735 h 1002962"/>
              <a:gd name="connsiteX945" fmla="*/ 5667738 w 12210216"/>
              <a:gd name="connsiteY945" fmla="*/ 525514 h 1002962"/>
              <a:gd name="connsiteX946" fmla="*/ 5679627 w 12210216"/>
              <a:gd name="connsiteY946" fmla="*/ 525514 h 1002962"/>
              <a:gd name="connsiteX947" fmla="*/ 5679627 w 12210216"/>
              <a:gd name="connsiteY947" fmla="*/ 530163 h 1002962"/>
              <a:gd name="connsiteX948" fmla="*/ 5694487 w 12210216"/>
              <a:gd name="connsiteY948" fmla="*/ 530163 h 1002962"/>
              <a:gd name="connsiteX949" fmla="*/ 5694487 w 12210216"/>
              <a:gd name="connsiteY949" fmla="*/ 525514 h 1002962"/>
              <a:gd name="connsiteX950" fmla="*/ 5706375 w 12210216"/>
              <a:gd name="connsiteY950" fmla="*/ 525514 h 1002962"/>
              <a:gd name="connsiteX951" fmla="*/ 5706375 w 12210216"/>
              <a:gd name="connsiteY951" fmla="*/ 560384 h 1002962"/>
              <a:gd name="connsiteX952" fmla="*/ 5721235 w 12210216"/>
              <a:gd name="connsiteY952" fmla="*/ 569682 h 1002962"/>
              <a:gd name="connsiteX953" fmla="*/ 5721235 w 12210216"/>
              <a:gd name="connsiteY953" fmla="*/ 574332 h 1002962"/>
              <a:gd name="connsiteX954" fmla="*/ 5718263 w 12210216"/>
              <a:gd name="connsiteY954" fmla="*/ 574332 h 1002962"/>
              <a:gd name="connsiteX955" fmla="*/ 5718263 w 12210216"/>
              <a:gd name="connsiteY955" fmla="*/ 576656 h 1002962"/>
              <a:gd name="connsiteX956" fmla="*/ 5750955 w 12210216"/>
              <a:gd name="connsiteY956" fmla="*/ 576656 h 1002962"/>
              <a:gd name="connsiteX957" fmla="*/ 5750955 w 12210216"/>
              <a:gd name="connsiteY957" fmla="*/ 565033 h 1002962"/>
              <a:gd name="connsiteX958" fmla="*/ 5789591 w 12210216"/>
              <a:gd name="connsiteY958" fmla="*/ 555735 h 1002962"/>
              <a:gd name="connsiteX959" fmla="*/ 5789591 w 12210216"/>
              <a:gd name="connsiteY959" fmla="*/ 546436 h 1002962"/>
              <a:gd name="connsiteX960" fmla="*/ 5798507 w 12210216"/>
              <a:gd name="connsiteY960" fmla="*/ 546436 h 1002962"/>
              <a:gd name="connsiteX961" fmla="*/ 5798507 w 12210216"/>
              <a:gd name="connsiteY961" fmla="*/ 539462 h 1002962"/>
              <a:gd name="connsiteX962" fmla="*/ 5822283 w 12210216"/>
              <a:gd name="connsiteY962" fmla="*/ 539462 h 1002962"/>
              <a:gd name="connsiteX963" fmla="*/ 5822283 w 12210216"/>
              <a:gd name="connsiteY963" fmla="*/ 546436 h 1002962"/>
              <a:gd name="connsiteX964" fmla="*/ 5840116 w 12210216"/>
              <a:gd name="connsiteY964" fmla="*/ 546436 h 1002962"/>
              <a:gd name="connsiteX965" fmla="*/ 5840116 w 12210216"/>
              <a:gd name="connsiteY965" fmla="*/ 560384 h 1002962"/>
              <a:gd name="connsiteX966" fmla="*/ 5872808 w 12210216"/>
              <a:gd name="connsiteY966" fmla="*/ 560384 h 1002962"/>
              <a:gd name="connsiteX967" fmla="*/ 5872808 w 12210216"/>
              <a:gd name="connsiteY967" fmla="*/ 551085 h 1002962"/>
              <a:gd name="connsiteX968" fmla="*/ 5887668 w 12210216"/>
              <a:gd name="connsiteY968" fmla="*/ 551085 h 1002962"/>
              <a:gd name="connsiteX969" fmla="*/ 5887668 w 12210216"/>
              <a:gd name="connsiteY969" fmla="*/ 541787 h 1002962"/>
              <a:gd name="connsiteX970" fmla="*/ 5905500 w 12210216"/>
              <a:gd name="connsiteY970" fmla="*/ 541787 h 1002962"/>
              <a:gd name="connsiteX971" fmla="*/ 5905500 w 12210216"/>
              <a:gd name="connsiteY971" fmla="*/ 551085 h 1002962"/>
              <a:gd name="connsiteX972" fmla="*/ 5911444 w 12210216"/>
              <a:gd name="connsiteY972" fmla="*/ 551085 h 1002962"/>
              <a:gd name="connsiteX973" fmla="*/ 5911444 w 12210216"/>
              <a:gd name="connsiteY973" fmla="*/ 495294 h 1002962"/>
              <a:gd name="connsiteX974" fmla="*/ 6045185 w 12210216"/>
              <a:gd name="connsiteY974" fmla="*/ 495294 h 1002962"/>
              <a:gd name="connsiteX975" fmla="*/ 6045185 w 12210216"/>
              <a:gd name="connsiteY975" fmla="*/ 569682 h 1002962"/>
              <a:gd name="connsiteX976" fmla="*/ 6068961 w 12210216"/>
              <a:gd name="connsiteY976" fmla="*/ 569682 h 1002962"/>
              <a:gd name="connsiteX977" fmla="*/ 6068961 w 12210216"/>
              <a:gd name="connsiteY977" fmla="*/ 485995 h 1002962"/>
              <a:gd name="connsiteX978" fmla="*/ 6098681 w 12210216"/>
              <a:gd name="connsiteY978" fmla="*/ 474372 h 1002962"/>
              <a:gd name="connsiteX979" fmla="*/ 6137317 w 12210216"/>
              <a:gd name="connsiteY979" fmla="*/ 474372 h 1002962"/>
              <a:gd name="connsiteX980" fmla="*/ 6158121 w 12210216"/>
              <a:gd name="connsiteY980" fmla="*/ 460424 h 1002962"/>
              <a:gd name="connsiteX981" fmla="*/ 6208645 w 12210216"/>
              <a:gd name="connsiteY981" fmla="*/ 460424 h 1002962"/>
              <a:gd name="connsiteX982" fmla="*/ 6208645 w 12210216"/>
              <a:gd name="connsiteY982" fmla="*/ 474372 h 1002962"/>
              <a:gd name="connsiteX983" fmla="*/ 6259170 w 12210216"/>
              <a:gd name="connsiteY983" fmla="*/ 474372 h 1002962"/>
              <a:gd name="connsiteX984" fmla="*/ 6259170 w 12210216"/>
              <a:gd name="connsiteY984" fmla="*/ 565033 h 1002962"/>
              <a:gd name="connsiteX985" fmla="*/ 6274030 w 12210216"/>
              <a:gd name="connsiteY985" fmla="*/ 565033 h 1002962"/>
              <a:gd name="connsiteX986" fmla="*/ 6274030 w 12210216"/>
              <a:gd name="connsiteY986" fmla="*/ 697538 h 1002962"/>
              <a:gd name="connsiteX987" fmla="*/ 6297806 w 12210216"/>
              <a:gd name="connsiteY987" fmla="*/ 697538 h 1002962"/>
              <a:gd name="connsiteX988" fmla="*/ 6297806 w 12210216"/>
              <a:gd name="connsiteY988" fmla="*/ 611526 h 1002962"/>
              <a:gd name="connsiteX989" fmla="*/ 6306722 w 12210216"/>
              <a:gd name="connsiteY989" fmla="*/ 606877 h 1002962"/>
              <a:gd name="connsiteX990" fmla="*/ 6312666 w 12210216"/>
              <a:gd name="connsiteY990" fmla="*/ 606877 h 1002962"/>
              <a:gd name="connsiteX991" fmla="*/ 6312666 w 12210216"/>
              <a:gd name="connsiteY991" fmla="*/ 616175 h 1002962"/>
              <a:gd name="connsiteX992" fmla="*/ 6336442 w 12210216"/>
              <a:gd name="connsiteY992" fmla="*/ 606877 h 1002962"/>
              <a:gd name="connsiteX993" fmla="*/ 6357246 w 12210216"/>
              <a:gd name="connsiteY993" fmla="*/ 606877 h 1002962"/>
              <a:gd name="connsiteX994" fmla="*/ 6357246 w 12210216"/>
              <a:gd name="connsiteY994" fmla="*/ 764953 h 1002962"/>
              <a:gd name="connsiteX995" fmla="*/ 6398854 w 12210216"/>
              <a:gd name="connsiteY995" fmla="*/ 769602 h 1002962"/>
              <a:gd name="connsiteX996" fmla="*/ 6398854 w 12210216"/>
              <a:gd name="connsiteY996" fmla="*/ 762628 h 1002962"/>
              <a:gd name="connsiteX997" fmla="*/ 6443435 w 12210216"/>
              <a:gd name="connsiteY997" fmla="*/ 762628 h 1002962"/>
              <a:gd name="connsiteX998" fmla="*/ 6443435 w 12210216"/>
              <a:gd name="connsiteY998" fmla="*/ 732408 h 1002962"/>
              <a:gd name="connsiteX999" fmla="*/ 6455323 w 12210216"/>
              <a:gd name="connsiteY999" fmla="*/ 732408 h 1002962"/>
              <a:gd name="connsiteX1000" fmla="*/ 6455323 w 12210216"/>
              <a:gd name="connsiteY1000" fmla="*/ 692889 h 1002962"/>
              <a:gd name="connsiteX1001" fmla="*/ 6464239 w 12210216"/>
              <a:gd name="connsiteY1001" fmla="*/ 692889 h 1002962"/>
              <a:gd name="connsiteX1002" fmla="*/ 6464239 w 12210216"/>
              <a:gd name="connsiteY1002" fmla="*/ 653370 h 1002962"/>
              <a:gd name="connsiteX1003" fmla="*/ 6485043 w 12210216"/>
              <a:gd name="connsiteY1003" fmla="*/ 653370 h 1002962"/>
              <a:gd name="connsiteX1004" fmla="*/ 6485043 w 12210216"/>
              <a:gd name="connsiteY1004" fmla="*/ 655694 h 1002962"/>
              <a:gd name="connsiteX1005" fmla="*/ 6550427 w 12210216"/>
              <a:gd name="connsiteY1005" fmla="*/ 632448 h 1002962"/>
              <a:gd name="connsiteX1006" fmla="*/ 6553399 w 12210216"/>
              <a:gd name="connsiteY1006" fmla="*/ 611526 h 1002962"/>
              <a:gd name="connsiteX1007" fmla="*/ 6559343 w 12210216"/>
              <a:gd name="connsiteY1007" fmla="*/ 632448 h 1002962"/>
              <a:gd name="connsiteX1008" fmla="*/ 6627700 w 12210216"/>
              <a:gd name="connsiteY1008" fmla="*/ 660344 h 1002962"/>
              <a:gd name="connsiteX1009" fmla="*/ 6627700 w 12210216"/>
              <a:gd name="connsiteY1009" fmla="*/ 655694 h 1002962"/>
              <a:gd name="connsiteX1010" fmla="*/ 6645532 w 12210216"/>
              <a:gd name="connsiteY1010" fmla="*/ 655694 h 1002962"/>
              <a:gd name="connsiteX1011" fmla="*/ 6645532 w 12210216"/>
              <a:gd name="connsiteY1011" fmla="*/ 692889 h 1002962"/>
              <a:gd name="connsiteX1012" fmla="*/ 6654448 w 12210216"/>
              <a:gd name="connsiteY1012" fmla="*/ 692889 h 1002962"/>
              <a:gd name="connsiteX1013" fmla="*/ 6654448 w 12210216"/>
              <a:gd name="connsiteY1013" fmla="*/ 737057 h 1002962"/>
              <a:gd name="connsiteX1014" fmla="*/ 6663364 w 12210216"/>
              <a:gd name="connsiteY1014" fmla="*/ 737057 h 1002962"/>
              <a:gd name="connsiteX1015" fmla="*/ 6663364 w 12210216"/>
              <a:gd name="connsiteY1015" fmla="*/ 757979 h 1002962"/>
              <a:gd name="connsiteX1016" fmla="*/ 6681196 w 12210216"/>
              <a:gd name="connsiteY1016" fmla="*/ 757979 h 1002962"/>
              <a:gd name="connsiteX1017" fmla="*/ 6681196 w 12210216"/>
              <a:gd name="connsiteY1017" fmla="*/ 790524 h 1002962"/>
              <a:gd name="connsiteX1018" fmla="*/ 6794133 w 12210216"/>
              <a:gd name="connsiteY1018" fmla="*/ 783550 h 1002962"/>
              <a:gd name="connsiteX1019" fmla="*/ 6794133 w 12210216"/>
              <a:gd name="connsiteY1019" fmla="*/ 751005 h 1002962"/>
              <a:gd name="connsiteX1020" fmla="*/ 6853573 w 12210216"/>
              <a:gd name="connsiteY1020" fmla="*/ 751005 h 1002962"/>
              <a:gd name="connsiteX1021" fmla="*/ 6853573 w 12210216"/>
              <a:gd name="connsiteY1021" fmla="*/ 732408 h 1002962"/>
              <a:gd name="connsiteX1022" fmla="*/ 6978398 w 12210216"/>
              <a:gd name="connsiteY1022" fmla="*/ 732408 h 1002962"/>
              <a:gd name="connsiteX1023" fmla="*/ 6978398 w 12210216"/>
              <a:gd name="connsiteY1023" fmla="*/ 744031 h 1002962"/>
              <a:gd name="connsiteX1024" fmla="*/ 7058642 w 12210216"/>
              <a:gd name="connsiteY1024" fmla="*/ 744031 h 1002962"/>
              <a:gd name="connsiteX1025" fmla="*/ 7058642 w 12210216"/>
              <a:gd name="connsiteY1025" fmla="*/ 751005 h 1002962"/>
              <a:gd name="connsiteX1026" fmla="*/ 7082418 w 12210216"/>
              <a:gd name="connsiteY1026" fmla="*/ 751005 h 1002962"/>
              <a:gd name="connsiteX1027" fmla="*/ 7082418 w 12210216"/>
              <a:gd name="connsiteY1027" fmla="*/ 757979 h 1002962"/>
              <a:gd name="connsiteX1028" fmla="*/ 7103222 w 12210216"/>
              <a:gd name="connsiteY1028" fmla="*/ 757979 h 1002962"/>
              <a:gd name="connsiteX1029" fmla="*/ 7103222 w 12210216"/>
              <a:gd name="connsiteY1029" fmla="*/ 653370 h 1002962"/>
              <a:gd name="connsiteX1030" fmla="*/ 7165635 w 12210216"/>
              <a:gd name="connsiteY1030" fmla="*/ 639422 h 1002962"/>
              <a:gd name="connsiteX1031" fmla="*/ 7281543 w 12210216"/>
              <a:gd name="connsiteY1031" fmla="*/ 639422 h 1002962"/>
              <a:gd name="connsiteX1032" fmla="*/ 7281543 w 12210216"/>
              <a:gd name="connsiteY1032" fmla="*/ 472047 h 1002962"/>
              <a:gd name="connsiteX1033" fmla="*/ 7314235 w 12210216"/>
              <a:gd name="connsiteY1033" fmla="*/ 460424 h 1002962"/>
              <a:gd name="connsiteX1034" fmla="*/ 7456892 w 12210216"/>
              <a:gd name="connsiteY1034" fmla="*/ 441827 h 1002962"/>
              <a:gd name="connsiteX1035" fmla="*/ 7507417 w 12210216"/>
              <a:gd name="connsiteY1035" fmla="*/ 453450 h 1002962"/>
              <a:gd name="connsiteX1036" fmla="*/ 7516333 w 12210216"/>
              <a:gd name="connsiteY1036" fmla="*/ 460424 h 1002962"/>
              <a:gd name="connsiteX1037" fmla="*/ 7516333 w 12210216"/>
              <a:gd name="connsiteY1037" fmla="*/ 771927 h 1002962"/>
              <a:gd name="connsiteX1038" fmla="*/ 7537137 w 12210216"/>
              <a:gd name="connsiteY1038" fmla="*/ 771927 h 1002962"/>
              <a:gd name="connsiteX1039" fmla="*/ 7537137 w 12210216"/>
              <a:gd name="connsiteY1039" fmla="*/ 646396 h 1002962"/>
              <a:gd name="connsiteX1040" fmla="*/ 7554969 w 12210216"/>
              <a:gd name="connsiteY1040" fmla="*/ 646396 h 1002962"/>
              <a:gd name="connsiteX1041" fmla="*/ 7554969 w 12210216"/>
              <a:gd name="connsiteY1041" fmla="*/ 634773 h 1002962"/>
              <a:gd name="connsiteX1042" fmla="*/ 7572801 w 12210216"/>
              <a:gd name="connsiteY1042" fmla="*/ 627799 h 1002962"/>
              <a:gd name="connsiteX1043" fmla="*/ 7587661 w 12210216"/>
              <a:gd name="connsiteY1043" fmla="*/ 627799 h 1002962"/>
              <a:gd name="connsiteX1044" fmla="*/ 7587661 w 12210216"/>
              <a:gd name="connsiteY1044" fmla="*/ 616175 h 1002962"/>
              <a:gd name="connsiteX1045" fmla="*/ 7599549 w 12210216"/>
              <a:gd name="connsiteY1045" fmla="*/ 609201 h 1002962"/>
              <a:gd name="connsiteX1046" fmla="*/ 7629269 w 12210216"/>
              <a:gd name="connsiteY1046" fmla="*/ 609201 h 1002962"/>
              <a:gd name="connsiteX1047" fmla="*/ 7629269 w 12210216"/>
              <a:gd name="connsiteY1047" fmla="*/ 646396 h 1002962"/>
              <a:gd name="connsiteX1048" fmla="*/ 7691682 w 12210216"/>
              <a:gd name="connsiteY1048" fmla="*/ 646396 h 1002962"/>
              <a:gd name="connsiteX1049" fmla="*/ 7691682 w 12210216"/>
              <a:gd name="connsiteY1049" fmla="*/ 776576 h 1002962"/>
              <a:gd name="connsiteX1050" fmla="*/ 7715458 w 12210216"/>
              <a:gd name="connsiteY1050" fmla="*/ 776576 h 1002962"/>
              <a:gd name="connsiteX1051" fmla="*/ 7739234 w 12210216"/>
              <a:gd name="connsiteY1051" fmla="*/ 769602 h 1002962"/>
              <a:gd name="connsiteX1052" fmla="*/ 7739234 w 12210216"/>
              <a:gd name="connsiteY1052" fmla="*/ 760304 h 1002962"/>
              <a:gd name="connsiteX1053" fmla="*/ 7730318 w 12210216"/>
              <a:gd name="connsiteY1053" fmla="*/ 757979 h 1002962"/>
              <a:gd name="connsiteX1054" fmla="*/ 7730318 w 12210216"/>
              <a:gd name="connsiteY1054" fmla="*/ 751005 h 1002962"/>
              <a:gd name="connsiteX1055" fmla="*/ 7739234 w 12210216"/>
              <a:gd name="connsiteY1055" fmla="*/ 746356 h 1002962"/>
              <a:gd name="connsiteX1056" fmla="*/ 7739234 w 12210216"/>
              <a:gd name="connsiteY1056" fmla="*/ 695213 h 1002962"/>
              <a:gd name="connsiteX1057" fmla="*/ 7730318 w 12210216"/>
              <a:gd name="connsiteY1057" fmla="*/ 692889 h 1002962"/>
              <a:gd name="connsiteX1058" fmla="*/ 7730318 w 12210216"/>
              <a:gd name="connsiteY1058" fmla="*/ 685915 h 1002962"/>
              <a:gd name="connsiteX1059" fmla="*/ 7739234 w 12210216"/>
              <a:gd name="connsiteY1059" fmla="*/ 681266 h 1002962"/>
              <a:gd name="connsiteX1060" fmla="*/ 7739234 w 12210216"/>
              <a:gd name="connsiteY1060" fmla="*/ 676616 h 1002962"/>
              <a:gd name="connsiteX1061" fmla="*/ 7745178 w 12210216"/>
              <a:gd name="connsiteY1061" fmla="*/ 676616 h 1002962"/>
              <a:gd name="connsiteX1062" fmla="*/ 7745178 w 12210216"/>
              <a:gd name="connsiteY1062" fmla="*/ 667318 h 1002962"/>
              <a:gd name="connsiteX1063" fmla="*/ 7739234 w 12210216"/>
              <a:gd name="connsiteY1063" fmla="*/ 667318 h 1002962"/>
              <a:gd name="connsiteX1064" fmla="*/ 7739234 w 12210216"/>
              <a:gd name="connsiteY1064" fmla="*/ 660344 h 1002962"/>
              <a:gd name="connsiteX1065" fmla="*/ 7748150 w 12210216"/>
              <a:gd name="connsiteY1065" fmla="*/ 655694 h 1002962"/>
              <a:gd name="connsiteX1066" fmla="*/ 7795702 w 12210216"/>
              <a:gd name="connsiteY1066" fmla="*/ 590604 h 1002962"/>
              <a:gd name="connsiteX1067" fmla="*/ 7789758 w 12210216"/>
              <a:gd name="connsiteY1067" fmla="*/ 588280 h 1002962"/>
              <a:gd name="connsiteX1068" fmla="*/ 7789758 w 12210216"/>
              <a:gd name="connsiteY1068" fmla="*/ 581306 h 1002962"/>
              <a:gd name="connsiteX1069" fmla="*/ 7798674 w 12210216"/>
              <a:gd name="connsiteY1069" fmla="*/ 578981 h 1002962"/>
              <a:gd name="connsiteX1070" fmla="*/ 7798674 w 12210216"/>
              <a:gd name="connsiteY1070" fmla="*/ 569682 h 1002962"/>
              <a:gd name="connsiteX1071" fmla="*/ 7804618 w 12210216"/>
              <a:gd name="connsiteY1071" fmla="*/ 569682 h 1002962"/>
              <a:gd name="connsiteX1072" fmla="*/ 7804618 w 12210216"/>
              <a:gd name="connsiteY1072" fmla="*/ 548761 h 1002962"/>
              <a:gd name="connsiteX1073" fmla="*/ 7798674 w 12210216"/>
              <a:gd name="connsiteY1073" fmla="*/ 548761 h 1002962"/>
              <a:gd name="connsiteX1074" fmla="*/ 7798674 w 12210216"/>
              <a:gd name="connsiteY1074" fmla="*/ 544111 h 1002962"/>
              <a:gd name="connsiteX1075" fmla="*/ 7804618 w 12210216"/>
              <a:gd name="connsiteY1075" fmla="*/ 541787 h 1002962"/>
              <a:gd name="connsiteX1076" fmla="*/ 7819478 w 12210216"/>
              <a:gd name="connsiteY1076" fmla="*/ 525514 h 1002962"/>
              <a:gd name="connsiteX1077" fmla="*/ 7819478 w 12210216"/>
              <a:gd name="connsiteY1077" fmla="*/ 523189 h 1002962"/>
              <a:gd name="connsiteX1078" fmla="*/ 7822450 w 12210216"/>
              <a:gd name="connsiteY1078" fmla="*/ 523189 h 1002962"/>
              <a:gd name="connsiteX1079" fmla="*/ 7822450 w 12210216"/>
              <a:gd name="connsiteY1079" fmla="*/ 516216 h 1002962"/>
              <a:gd name="connsiteX1080" fmla="*/ 7822450 w 12210216"/>
              <a:gd name="connsiteY1080" fmla="*/ 490644 h 1002962"/>
              <a:gd name="connsiteX1081" fmla="*/ 7825422 w 12210216"/>
              <a:gd name="connsiteY1081" fmla="*/ 483670 h 1002962"/>
              <a:gd name="connsiteX1082" fmla="*/ 7828394 w 12210216"/>
              <a:gd name="connsiteY1082" fmla="*/ 490644 h 1002962"/>
              <a:gd name="connsiteX1083" fmla="*/ 7831366 w 12210216"/>
              <a:gd name="connsiteY1083" fmla="*/ 516216 h 1002962"/>
              <a:gd name="connsiteX1084" fmla="*/ 7831366 w 12210216"/>
              <a:gd name="connsiteY1084" fmla="*/ 523189 h 1002962"/>
              <a:gd name="connsiteX1085" fmla="*/ 7834338 w 12210216"/>
              <a:gd name="connsiteY1085" fmla="*/ 523189 h 1002962"/>
              <a:gd name="connsiteX1086" fmla="*/ 7834338 w 12210216"/>
              <a:gd name="connsiteY1086" fmla="*/ 525514 h 1002962"/>
              <a:gd name="connsiteX1087" fmla="*/ 7846226 w 12210216"/>
              <a:gd name="connsiteY1087" fmla="*/ 541787 h 1002962"/>
              <a:gd name="connsiteX1088" fmla="*/ 7852170 w 12210216"/>
              <a:gd name="connsiteY1088" fmla="*/ 544111 h 1002962"/>
              <a:gd name="connsiteX1089" fmla="*/ 7852170 w 12210216"/>
              <a:gd name="connsiteY1089" fmla="*/ 548761 h 1002962"/>
              <a:gd name="connsiteX1090" fmla="*/ 7849198 w 12210216"/>
              <a:gd name="connsiteY1090" fmla="*/ 548761 h 1002962"/>
              <a:gd name="connsiteX1091" fmla="*/ 7849198 w 12210216"/>
              <a:gd name="connsiteY1091" fmla="*/ 569682 h 1002962"/>
              <a:gd name="connsiteX1092" fmla="*/ 7855142 w 12210216"/>
              <a:gd name="connsiteY1092" fmla="*/ 569682 h 1002962"/>
              <a:gd name="connsiteX1093" fmla="*/ 7855142 w 12210216"/>
              <a:gd name="connsiteY1093" fmla="*/ 578981 h 1002962"/>
              <a:gd name="connsiteX1094" fmla="*/ 7861087 w 12210216"/>
              <a:gd name="connsiteY1094" fmla="*/ 581306 h 1002962"/>
              <a:gd name="connsiteX1095" fmla="*/ 7861087 w 12210216"/>
              <a:gd name="connsiteY1095" fmla="*/ 588280 h 1002962"/>
              <a:gd name="connsiteX1096" fmla="*/ 7855142 w 12210216"/>
              <a:gd name="connsiteY1096" fmla="*/ 590604 h 1002962"/>
              <a:gd name="connsiteX1097" fmla="*/ 7902695 w 12210216"/>
              <a:gd name="connsiteY1097" fmla="*/ 655694 h 1002962"/>
              <a:gd name="connsiteX1098" fmla="*/ 7911611 w 12210216"/>
              <a:gd name="connsiteY1098" fmla="*/ 660344 h 1002962"/>
              <a:gd name="connsiteX1099" fmla="*/ 7911611 w 12210216"/>
              <a:gd name="connsiteY1099" fmla="*/ 667318 h 1002962"/>
              <a:gd name="connsiteX1100" fmla="*/ 7905667 w 12210216"/>
              <a:gd name="connsiteY1100" fmla="*/ 667318 h 1002962"/>
              <a:gd name="connsiteX1101" fmla="*/ 7905667 w 12210216"/>
              <a:gd name="connsiteY1101" fmla="*/ 676616 h 1002962"/>
              <a:gd name="connsiteX1102" fmla="*/ 7911611 w 12210216"/>
              <a:gd name="connsiteY1102" fmla="*/ 676616 h 1002962"/>
              <a:gd name="connsiteX1103" fmla="*/ 7911611 w 12210216"/>
              <a:gd name="connsiteY1103" fmla="*/ 681266 h 1002962"/>
              <a:gd name="connsiteX1104" fmla="*/ 7920527 w 12210216"/>
              <a:gd name="connsiteY1104" fmla="*/ 685915 h 1002962"/>
              <a:gd name="connsiteX1105" fmla="*/ 7920527 w 12210216"/>
              <a:gd name="connsiteY1105" fmla="*/ 692889 h 1002962"/>
              <a:gd name="connsiteX1106" fmla="*/ 7911611 w 12210216"/>
              <a:gd name="connsiteY1106" fmla="*/ 695213 h 1002962"/>
              <a:gd name="connsiteX1107" fmla="*/ 7911611 w 12210216"/>
              <a:gd name="connsiteY1107" fmla="*/ 746356 h 1002962"/>
              <a:gd name="connsiteX1108" fmla="*/ 7920527 w 12210216"/>
              <a:gd name="connsiteY1108" fmla="*/ 751005 h 1002962"/>
              <a:gd name="connsiteX1109" fmla="*/ 7920527 w 12210216"/>
              <a:gd name="connsiteY1109" fmla="*/ 757979 h 1002962"/>
              <a:gd name="connsiteX1110" fmla="*/ 7911611 w 12210216"/>
              <a:gd name="connsiteY1110" fmla="*/ 760304 h 1002962"/>
              <a:gd name="connsiteX1111" fmla="*/ 7911611 w 12210216"/>
              <a:gd name="connsiteY1111" fmla="*/ 767278 h 1002962"/>
              <a:gd name="connsiteX1112" fmla="*/ 7923499 w 12210216"/>
              <a:gd name="connsiteY1112" fmla="*/ 767278 h 1002962"/>
              <a:gd name="connsiteX1113" fmla="*/ 7923499 w 12210216"/>
              <a:gd name="connsiteY1113" fmla="*/ 776576 h 1002962"/>
              <a:gd name="connsiteX1114" fmla="*/ 7944303 w 12210216"/>
              <a:gd name="connsiteY1114" fmla="*/ 776576 h 1002962"/>
              <a:gd name="connsiteX1115" fmla="*/ 7944303 w 12210216"/>
              <a:gd name="connsiteY1115" fmla="*/ 620825 h 1002962"/>
              <a:gd name="connsiteX1116" fmla="*/ 8021575 w 12210216"/>
              <a:gd name="connsiteY1116" fmla="*/ 609201 h 1002962"/>
              <a:gd name="connsiteX1117" fmla="*/ 8063184 w 12210216"/>
              <a:gd name="connsiteY1117" fmla="*/ 609201 h 1002962"/>
              <a:gd name="connsiteX1118" fmla="*/ 8063184 w 12210216"/>
              <a:gd name="connsiteY1118" fmla="*/ 516216 h 1002962"/>
              <a:gd name="connsiteX1119" fmla="*/ 8179092 w 12210216"/>
              <a:gd name="connsiteY1119" fmla="*/ 516216 h 1002962"/>
              <a:gd name="connsiteX1120" fmla="*/ 8179092 w 12210216"/>
              <a:gd name="connsiteY1120" fmla="*/ 755654 h 1002962"/>
              <a:gd name="connsiteX1121" fmla="*/ 8220701 w 12210216"/>
              <a:gd name="connsiteY1121" fmla="*/ 755654 h 1002962"/>
              <a:gd name="connsiteX1122" fmla="*/ 8220701 w 12210216"/>
              <a:gd name="connsiteY1122" fmla="*/ 634773 h 1002962"/>
              <a:gd name="connsiteX1123" fmla="*/ 8318777 w 12210216"/>
              <a:gd name="connsiteY1123" fmla="*/ 634773 h 1002962"/>
              <a:gd name="connsiteX1124" fmla="*/ 8336609 w 12210216"/>
              <a:gd name="connsiteY1124" fmla="*/ 655694 h 1002962"/>
              <a:gd name="connsiteX1125" fmla="*/ 8336609 w 12210216"/>
              <a:gd name="connsiteY1125" fmla="*/ 730582 h 1002962"/>
              <a:gd name="connsiteX1126" fmla="*/ 8338212 w 12210216"/>
              <a:gd name="connsiteY1126" fmla="*/ 730681 h 1002962"/>
              <a:gd name="connsiteX1127" fmla="*/ 8338212 w 12210216"/>
              <a:gd name="connsiteY1127" fmla="*/ 607459 h 1002962"/>
              <a:gd name="connsiteX1128" fmla="*/ 8359830 w 12210216"/>
              <a:gd name="connsiteY1128" fmla="*/ 607459 h 1002962"/>
              <a:gd name="connsiteX1129" fmla="*/ 8359830 w 12210216"/>
              <a:gd name="connsiteY1129" fmla="*/ 471267 h 1002962"/>
              <a:gd name="connsiteX1130" fmla="*/ 8378746 w 12210216"/>
              <a:gd name="connsiteY1130" fmla="*/ 471267 h 1002962"/>
              <a:gd name="connsiteX1131" fmla="*/ 8378746 w 12210216"/>
              <a:gd name="connsiteY1131" fmla="*/ 356693 h 1002962"/>
              <a:gd name="connsiteX1132" fmla="*/ 8384150 w 12210216"/>
              <a:gd name="connsiteY1132" fmla="*/ 354531 h 1002962"/>
              <a:gd name="connsiteX1133" fmla="*/ 8384150 w 12210216"/>
              <a:gd name="connsiteY1133" fmla="*/ 328590 h 1002962"/>
              <a:gd name="connsiteX1134" fmla="*/ 8405768 w 12210216"/>
              <a:gd name="connsiteY1134" fmla="*/ 328590 h 1002962"/>
              <a:gd name="connsiteX1135" fmla="*/ 8454409 w 12210216"/>
              <a:gd name="connsiteY1135" fmla="*/ 246442 h 1002962"/>
              <a:gd name="connsiteX1136" fmla="*/ 8459813 w 12210216"/>
              <a:gd name="connsiteY1136" fmla="*/ 0 h 100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</a:cxnLst>
            <a:rect l="l" t="t" r="r" b="b"/>
            <a:pathLst>
              <a:path w="12210216" h="1002962">
                <a:moveTo>
                  <a:pt x="8459813" y="0"/>
                </a:moveTo>
                <a:cubicBezTo>
                  <a:pt x="8459813" y="0"/>
                  <a:pt x="8459813" y="0"/>
                  <a:pt x="8462516" y="246442"/>
                </a:cubicBezTo>
                <a:cubicBezTo>
                  <a:pt x="8462516" y="246442"/>
                  <a:pt x="8462516" y="246442"/>
                  <a:pt x="8513858" y="326428"/>
                </a:cubicBezTo>
                <a:cubicBezTo>
                  <a:pt x="8513858" y="326428"/>
                  <a:pt x="8513858" y="326428"/>
                  <a:pt x="8535476" y="326428"/>
                </a:cubicBezTo>
                <a:cubicBezTo>
                  <a:pt x="8535476" y="326428"/>
                  <a:pt x="8535476" y="326428"/>
                  <a:pt x="8535476" y="350208"/>
                </a:cubicBezTo>
                <a:cubicBezTo>
                  <a:pt x="8535476" y="350208"/>
                  <a:pt x="8535476" y="350208"/>
                  <a:pt x="8540881" y="356693"/>
                </a:cubicBezTo>
                <a:cubicBezTo>
                  <a:pt x="8540881" y="356693"/>
                  <a:pt x="8540881" y="356693"/>
                  <a:pt x="8540881" y="471267"/>
                </a:cubicBezTo>
                <a:cubicBezTo>
                  <a:pt x="8540881" y="471267"/>
                  <a:pt x="8540881" y="471267"/>
                  <a:pt x="8565201" y="471267"/>
                </a:cubicBezTo>
                <a:cubicBezTo>
                  <a:pt x="8565201" y="471267"/>
                  <a:pt x="8565201" y="471267"/>
                  <a:pt x="8565201" y="611783"/>
                </a:cubicBezTo>
                <a:cubicBezTo>
                  <a:pt x="8565201" y="611783"/>
                  <a:pt x="8565201" y="611783"/>
                  <a:pt x="8581415" y="609621"/>
                </a:cubicBezTo>
                <a:cubicBezTo>
                  <a:pt x="8581415" y="609621"/>
                  <a:pt x="8581415" y="609621"/>
                  <a:pt x="8578712" y="698254"/>
                </a:cubicBezTo>
                <a:cubicBezTo>
                  <a:pt x="8578712" y="698254"/>
                  <a:pt x="8578712" y="698254"/>
                  <a:pt x="8594926" y="700416"/>
                </a:cubicBezTo>
                <a:cubicBezTo>
                  <a:pt x="8594926" y="700416"/>
                  <a:pt x="8594926" y="700416"/>
                  <a:pt x="8597628" y="706901"/>
                </a:cubicBezTo>
                <a:cubicBezTo>
                  <a:pt x="8597628" y="706901"/>
                  <a:pt x="8597628" y="706901"/>
                  <a:pt x="8605735" y="687445"/>
                </a:cubicBezTo>
                <a:cubicBezTo>
                  <a:pt x="8605735" y="687445"/>
                  <a:pt x="8605735" y="687445"/>
                  <a:pt x="8624651" y="687445"/>
                </a:cubicBezTo>
                <a:cubicBezTo>
                  <a:pt x="8624651" y="687445"/>
                  <a:pt x="8624651" y="687445"/>
                  <a:pt x="8624651" y="719872"/>
                </a:cubicBezTo>
                <a:cubicBezTo>
                  <a:pt x="8624651" y="719872"/>
                  <a:pt x="8624651" y="719872"/>
                  <a:pt x="8635460" y="724195"/>
                </a:cubicBezTo>
                <a:cubicBezTo>
                  <a:pt x="8635460" y="724195"/>
                  <a:pt x="8635460" y="724195"/>
                  <a:pt x="8635460" y="735004"/>
                </a:cubicBezTo>
                <a:cubicBezTo>
                  <a:pt x="8635460" y="735004"/>
                  <a:pt x="8635460" y="735004"/>
                  <a:pt x="8694910" y="735004"/>
                </a:cubicBezTo>
                <a:cubicBezTo>
                  <a:pt x="8694910" y="735004"/>
                  <a:pt x="8694910" y="735004"/>
                  <a:pt x="8694910" y="743651"/>
                </a:cubicBezTo>
                <a:cubicBezTo>
                  <a:pt x="8694910" y="743651"/>
                  <a:pt x="8694910" y="743651"/>
                  <a:pt x="8716528" y="743651"/>
                </a:cubicBezTo>
                <a:cubicBezTo>
                  <a:pt x="8716528" y="743651"/>
                  <a:pt x="8716528" y="743651"/>
                  <a:pt x="8716528" y="713387"/>
                </a:cubicBezTo>
                <a:cubicBezTo>
                  <a:pt x="8716528" y="713387"/>
                  <a:pt x="8716528" y="713387"/>
                  <a:pt x="8775977" y="713387"/>
                </a:cubicBezTo>
                <a:cubicBezTo>
                  <a:pt x="8775977" y="713387"/>
                  <a:pt x="8775977" y="713387"/>
                  <a:pt x="8775977" y="702578"/>
                </a:cubicBezTo>
                <a:cubicBezTo>
                  <a:pt x="8775977" y="702578"/>
                  <a:pt x="8775977" y="702578"/>
                  <a:pt x="8786786" y="702578"/>
                </a:cubicBezTo>
                <a:cubicBezTo>
                  <a:pt x="8786786" y="702578"/>
                  <a:pt x="8786786" y="702578"/>
                  <a:pt x="8786786" y="687445"/>
                </a:cubicBezTo>
                <a:cubicBezTo>
                  <a:pt x="8786786" y="687445"/>
                  <a:pt x="8786786" y="687445"/>
                  <a:pt x="8794893" y="687445"/>
                </a:cubicBezTo>
                <a:cubicBezTo>
                  <a:pt x="8794893" y="687445"/>
                  <a:pt x="8794893" y="687445"/>
                  <a:pt x="8794893" y="678798"/>
                </a:cubicBezTo>
                <a:cubicBezTo>
                  <a:pt x="8794893" y="678798"/>
                  <a:pt x="8794893" y="678798"/>
                  <a:pt x="8816511" y="678798"/>
                </a:cubicBezTo>
                <a:cubicBezTo>
                  <a:pt x="8816511" y="678798"/>
                  <a:pt x="8816511" y="678798"/>
                  <a:pt x="8816511" y="687445"/>
                </a:cubicBezTo>
                <a:cubicBezTo>
                  <a:pt x="8816511" y="687445"/>
                  <a:pt x="8816511" y="687445"/>
                  <a:pt x="8846236" y="687445"/>
                </a:cubicBezTo>
                <a:cubicBezTo>
                  <a:pt x="8846236" y="687445"/>
                  <a:pt x="8846236" y="687445"/>
                  <a:pt x="8846236" y="672313"/>
                </a:cubicBezTo>
                <a:cubicBezTo>
                  <a:pt x="8846236" y="672313"/>
                  <a:pt x="8846236" y="672313"/>
                  <a:pt x="8865152" y="672313"/>
                </a:cubicBezTo>
                <a:cubicBezTo>
                  <a:pt x="8865152" y="672313"/>
                  <a:pt x="8865152" y="672313"/>
                  <a:pt x="8865152" y="696092"/>
                </a:cubicBezTo>
                <a:cubicBezTo>
                  <a:pt x="8865152" y="696092"/>
                  <a:pt x="8865152" y="696092"/>
                  <a:pt x="8875960" y="696092"/>
                </a:cubicBezTo>
                <a:cubicBezTo>
                  <a:pt x="8875960" y="696092"/>
                  <a:pt x="8875960" y="696092"/>
                  <a:pt x="8875960" y="687445"/>
                </a:cubicBezTo>
                <a:cubicBezTo>
                  <a:pt x="8875960" y="687445"/>
                  <a:pt x="8875960" y="687445"/>
                  <a:pt x="8894876" y="687445"/>
                </a:cubicBezTo>
                <a:cubicBezTo>
                  <a:pt x="8894876" y="687445"/>
                  <a:pt x="8894876" y="687445"/>
                  <a:pt x="8894876" y="713387"/>
                </a:cubicBezTo>
                <a:cubicBezTo>
                  <a:pt x="8894876" y="713387"/>
                  <a:pt x="8894876" y="713387"/>
                  <a:pt x="8916494" y="713387"/>
                </a:cubicBezTo>
                <a:cubicBezTo>
                  <a:pt x="8916494" y="713387"/>
                  <a:pt x="8916494" y="713387"/>
                  <a:pt x="8916494" y="726357"/>
                </a:cubicBezTo>
                <a:cubicBezTo>
                  <a:pt x="8916494" y="726357"/>
                  <a:pt x="8916494" y="726357"/>
                  <a:pt x="8924601" y="726357"/>
                </a:cubicBezTo>
                <a:cubicBezTo>
                  <a:pt x="8924601" y="726357"/>
                  <a:pt x="8924601" y="726357"/>
                  <a:pt x="8924601" y="719872"/>
                </a:cubicBezTo>
                <a:cubicBezTo>
                  <a:pt x="8924601" y="719872"/>
                  <a:pt x="8924601" y="719872"/>
                  <a:pt x="8965135" y="719872"/>
                </a:cubicBezTo>
                <a:cubicBezTo>
                  <a:pt x="8965135" y="719872"/>
                  <a:pt x="8965135" y="719872"/>
                  <a:pt x="8965135" y="743651"/>
                </a:cubicBezTo>
                <a:cubicBezTo>
                  <a:pt x="8965135" y="743651"/>
                  <a:pt x="8965135" y="743651"/>
                  <a:pt x="8975944" y="743651"/>
                </a:cubicBezTo>
                <a:cubicBezTo>
                  <a:pt x="8975944" y="743651"/>
                  <a:pt x="8975944" y="743651"/>
                  <a:pt x="8975944" y="752299"/>
                </a:cubicBezTo>
                <a:cubicBezTo>
                  <a:pt x="8975944" y="752299"/>
                  <a:pt x="8975944" y="752299"/>
                  <a:pt x="8984051" y="752299"/>
                </a:cubicBezTo>
                <a:cubicBezTo>
                  <a:pt x="8984051" y="752299"/>
                  <a:pt x="8984051" y="752299"/>
                  <a:pt x="8984051" y="735004"/>
                </a:cubicBezTo>
                <a:cubicBezTo>
                  <a:pt x="8984051" y="735004"/>
                  <a:pt x="8984051" y="735004"/>
                  <a:pt x="8994860" y="735004"/>
                </a:cubicBezTo>
                <a:cubicBezTo>
                  <a:pt x="8994860" y="735004"/>
                  <a:pt x="8994860" y="735004"/>
                  <a:pt x="8994860" y="743651"/>
                </a:cubicBezTo>
                <a:cubicBezTo>
                  <a:pt x="8994860" y="743651"/>
                  <a:pt x="8994860" y="743651"/>
                  <a:pt x="8997562" y="743651"/>
                </a:cubicBezTo>
                <a:cubicBezTo>
                  <a:pt x="8997562" y="743651"/>
                  <a:pt x="8997562" y="743651"/>
                  <a:pt x="8997562" y="741490"/>
                </a:cubicBezTo>
                <a:cubicBezTo>
                  <a:pt x="8997562" y="741490"/>
                  <a:pt x="8997562" y="741490"/>
                  <a:pt x="9002966" y="741490"/>
                </a:cubicBezTo>
                <a:cubicBezTo>
                  <a:pt x="9002966" y="741490"/>
                  <a:pt x="9002966" y="741490"/>
                  <a:pt x="9002966" y="735004"/>
                </a:cubicBezTo>
                <a:cubicBezTo>
                  <a:pt x="9002966" y="735004"/>
                  <a:pt x="9002966" y="735004"/>
                  <a:pt x="9054310" y="735004"/>
                </a:cubicBezTo>
                <a:cubicBezTo>
                  <a:pt x="9054310" y="735004"/>
                  <a:pt x="9054310" y="735004"/>
                  <a:pt x="9054310" y="758784"/>
                </a:cubicBezTo>
                <a:cubicBezTo>
                  <a:pt x="9054310" y="758784"/>
                  <a:pt x="9054310" y="758784"/>
                  <a:pt x="9075928" y="758784"/>
                </a:cubicBezTo>
                <a:cubicBezTo>
                  <a:pt x="9075928" y="758784"/>
                  <a:pt x="9075928" y="758784"/>
                  <a:pt x="9075928" y="767431"/>
                </a:cubicBezTo>
                <a:cubicBezTo>
                  <a:pt x="9075928" y="767431"/>
                  <a:pt x="9075928" y="767431"/>
                  <a:pt x="9094843" y="767431"/>
                </a:cubicBezTo>
                <a:cubicBezTo>
                  <a:pt x="9094843" y="767431"/>
                  <a:pt x="9094843" y="767431"/>
                  <a:pt x="9094843" y="743651"/>
                </a:cubicBezTo>
                <a:cubicBezTo>
                  <a:pt x="9094843" y="743651"/>
                  <a:pt x="9094843" y="743651"/>
                  <a:pt x="9105652" y="743651"/>
                </a:cubicBezTo>
                <a:cubicBezTo>
                  <a:pt x="9105652" y="743651"/>
                  <a:pt x="9105652" y="743651"/>
                  <a:pt x="9105652" y="711225"/>
                </a:cubicBezTo>
                <a:cubicBezTo>
                  <a:pt x="9105652" y="711225"/>
                  <a:pt x="9105652" y="711225"/>
                  <a:pt x="9116461" y="711225"/>
                </a:cubicBezTo>
                <a:cubicBezTo>
                  <a:pt x="9116461" y="711225"/>
                  <a:pt x="9116461" y="711225"/>
                  <a:pt x="9116461" y="696092"/>
                </a:cubicBezTo>
                <a:cubicBezTo>
                  <a:pt x="9116461" y="696092"/>
                  <a:pt x="9116461" y="696092"/>
                  <a:pt x="9113759" y="696092"/>
                </a:cubicBezTo>
                <a:cubicBezTo>
                  <a:pt x="9113759" y="696092"/>
                  <a:pt x="9113759" y="696092"/>
                  <a:pt x="9121866" y="683122"/>
                </a:cubicBezTo>
                <a:cubicBezTo>
                  <a:pt x="9121866" y="683122"/>
                  <a:pt x="9121866" y="683122"/>
                  <a:pt x="9132675" y="711225"/>
                </a:cubicBezTo>
                <a:cubicBezTo>
                  <a:pt x="9132675" y="711225"/>
                  <a:pt x="9132675" y="711225"/>
                  <a:pt x="9140782" y="711225"/>
                </a:cubicBezTo>
                <a:cubicBezTo>
                  <a:pt x="9140782" y="711225"/>
                  <a:pt x="9140782" y="711225"/>
                  <a:pt x="9140782" y="605298"/>
                </a:cubicBezTo>
                <a:cubicBezTo>
                  <a:pt x="9140782" y="605298"/>
                  <a:pt x="9140782" y="605298"/>
                  <a:pt x="9156995" y="605298"/>
                </a:cubicBezTo>
                <a:cubicBezTo>
                  <a:pt x="9156995" y="605298"/>
                  <a:pt x="9156995" y="605298"/>
                  <a:pt x="9156995" y="557739"/>
                </a:cubicBezTo>
                <a:cubicBezTo>
                  <a:pt x="9156995" y="557739"/>
                  <a:pt x="9156995" y="557739"/>
                  <a:pt x="9192124" y="557739"/>
                </a:cubicBezTo>
                <a:cubicBezTo>
                  <a:pt x="9192124" y="557739"/>
                  <a:pt x="9192124" y="557739"/>
                  <a:pt x="9192124" y="536121"/>
                </a:cubicBezTo>
                <a:cubicBezTo>
                  <a:pt x="9192124" y="536121"/>
                  <a:pt x="9192124" y="536121"/>
                  <a:pt x="9238063" y="536121"/>
                </a:cubicBezTo>
                <a:cubicBezTo>
                  <a:pt x="9238063" y="536121"/>
                  <a:pt x="9238063" y="536121"/>
                  <a:pt x="9238063" y="555577"/>
                </a:cubicBezTo>
                <a:cubicBezTo>
                  <a:pt x="9238063" y="555577"/>
                  <a:pt x="9238063" y="555577"/>
                  <a:pt x="9262383" y="555577"/>
                </a:cubicBezTo>
                <a:cubicBezTo>
                  <a:pt x="9262383" y="555577"/>
                  <a:pt x="9262383" y="555577"/>
                  <a:pt x="9262383" y="603136"/>
                </a:cubicBezTo>
                <a:cubicBezTo>
                  <a:pt x="9262383" y="603136"/>
                  <a:pt x="9262383" y="603136"/>
                  <a:pt x="9273192" y="603136"/>
                </a:cubicBezTo>
                <a:cubicBezTo>
                  <a:pt x="9273192" y="603136"/>
                  <a:pt x="9273192" y="603136"/>
                  <a:pt x="9273192" y="607459"/>
                </a:cubicBezTo>
                <a:cubicBezTo>
                  <a:pt x="9273192" y="607459"/>
                  <a:pt x="9273192" y="607459"/>
                  <a:pt x="9292108" y="607459"/>
                </a:cubicBezTo>
                <a:cubicBezTo>
                  <a:pt x="9292108" y="607459"/>
                  <a:pt x="9292108" y="607459"/>
                  <a:pt x="9292108" y="646371"/>
                </a:cubicBezTo>
                <a:cubicBezTo>
                  <a:pt x="9292108" y="646371"/>
                  <a:pt x="9292108" y="646371"/>
                  <a:pt x="9302917" y="646371"/>
                </a:cubicBezTo>
                <a:cubicBezTo>
                  <a:pt x="9302917" y="646371"/>
                  <a:pt x="9302917" y="646371"/>
                  <a:pt x="9302917" y="659342"/>
                </a:cubicBezTo>
                <a:cubicBezTo>
                  <a:pt x="9302917" y="659342"/>
                  <a:pt x="9302917" y="659342"/>
                  <a:pt x="9324535" y="659342"/>
                </a:cubicBezTo>
                <a:cubicBezTo>
                  <a:pt x="9324535" y="659342"/>
                  <a:pt x="9324535" y="659342"/>
                  <a:pt x="9324535" y="663666"/>
                </a:cubicBezTo>
                <a:cubicBezTo>
                  <a:pt x="9324535" y="663666"/>
                  <a:pt x="9324535" y="663666"/>
                  <a:pt x="9332642" y="665827"/>
                </a:cubicBezTo>
                <a:cubicBezTo>
                  <a:pt x="9332642" y="665827"/>
                  <a:pt x="9332642" y="665827"/>
                  <a:pt x="9332642" y="687445"/>
                </a:cubicBezTo>
                <a:cubicBezTo>
                  <a:pt x="9332642" y="687445"/>
                  <a:pt x="9332642" y="687445"/>
                  <a:pt x="9356962" y="687445"/>
                </a:cubicBezTo>
                <a:cubicBezTo>
                  <a:pt x="9356962" y="687445"/>
                  <a:pt x="9356962" y="687445"/>
                  <a:pt x="9356962" y="696092"/>
                </a:cubicBezTo>
                <a:cubicBezTo>
                  <a:pt x="9356962" y="696092"/>
                  <a:pt x="9356962" y="696092"/>
                  <a:pt x="9370473" y="696092"/>
                </a:cubicBezTo>
                <a:cubicBezTo>
                  <a:pt x="9370473" y="696092"/>
                  <a:pt x="9370473" y="696092"/>
                  <a:pt x="9370473" y="713387"/>
                </a:cubicBezTo>
                <a:cubicBezTo>
                  <a:pt x="9370473" y="713387"/>
                  <a:pt x="9370473" y="713387"/>
                  <a:pt x="9375878" y="713387"/>
                </a:cubicBezTo>
                <a:cubicBezTo>
                  <a:pt x="9375878" y="713387"/>
                  <a:pt x="9375878" y="713387"/>
                  <a:pt x="9375878" y="698254"/>
                </a:cubicBezTo>
                <a:cubicBezTo>
                  <a:pt x="9375878" y="698254"/>
                  <a:pt x="9375878" y="698254"/>
                  <a:pt x="9386687" y="698254"/>
                </a:cubicBezTo>
                <a:cubicBezTo>
                  <a:pt x="9386687" y="698254"/>
                  <a:pt x="9386687" y="698254"/>
                  <a:pt x="9386687" y="711225"/>
                </a:cubicBezTo>
                <a:cubicBezTo>
                  <a:pt x="9386687" y="711225"/>
                  <a:pt x="9386687" y="711225"/>
                  <a:pt x="9394794" y="711225"/>
                </a:cubicBezTo>
                <a:cubicBezTo>
                  <a:pt x="9394794" y="711225"/>
                  <a:pt x="9394794" y="711225"/>
                  <a:pt x="9394794" y="706901"/>
                </a:cubicBezTo>
                <a:cubicBezTo>
                  <a:pt x="9394794" y="706901"/>
                  <a:pt x="9394794" y="706901"/>
                  <a:pt x="9459648" y="706901"/>
                </a:cubicBezTo>
                <a:cubicBezTo>
                  <a:pt x="9459648" y="706901"/>
                  <a:pt x="9459648" y="706901"/>
                  <a:pt x="9459648" y="717710"/>
                </a:cubicBezTo>
                <a:cubicBezTo>
                  <a:pt x="9459648" y="717710"/>
                  <a:pt x="9459648" y="717710"/>
                  <a:pt x="9467754" y="717710"/>
                </a:cubicBezTo>
                <a:cubicBezTo>
                  <a:pt x="9467754" y="717710"/>
                  <a:pt x="9467754" y="717710"/>
                  <a:pt x="9467754" y="735004"/>
                </a:cubicBezTo>
                <a:cubicBezTo>
                  <a:pt x="9467754" y="735004"/>
                  <a:pt x="9467754" y="735004"/>
                  <a:pt x="9489372" y="724195"/>
                </a:cubicBezTo>
                <a:cubicBezTo>
                  <a:pt x="9489372" y="724195"/>
                  <a:pt x="9489372" y="724195"/>
                  <a:pt x="9497479" y="683122"/>
                </a:cubicBezTo>
                <a:cubicBezTo>
                  <a:pt x="9497479" y="683122"/>
                  <a:pt x="9497479" y="683122"/>
                  <a:pt x="9505586" y="680960"/>
                </a:cubicBezTo>
                <a:cubicBezTo>
                  <a:pt x="9505586" y="680960"/>
                  <a:pt x="9505586" y="680960"/>
                  <a:pt x="9508288" y="611783"/>
                </a:cubicBezTo>
                <a:cubicBezTo>
                  <a:pt x="9508288" y="611783"/>
                  <a:pt x="9508288" y="611783"/>
                  <a:pt x="9510990" y="680960"/>
                </a:cubicBezTo>
                <a:cubicBezTo>
                  <a:pt x="9510990" y="680960"/>
                  <a:pt x="9510990" y="680960"/>
                  <a:pt x="9519097" y="683122"/>
                </a:cubicBezTo>
                <a:cubicBezTo>
                  <a:pt x="9519097" y="683122"/>
                  <a:pt x="9519097" y="683122"/>
                  <a:pt x="9519097" y="596651"/>
                </a:cubicBezTo>
                <a:cubicBezTo>
                  <a:pt x="9519097" y="596651"/>
                  <a:pt x="9519097" y="596651"/>
                  <a:pt x="9524502" y="596651"/>
                </a:cubicBezTo>
                <a:cubicBezTo>
                  <a:pt x="9524502" y="596651"/>
                  <a:pt x="9524502" y="596651"/>
                  <a:pt x="9524502" y="564224"/>
                </a:cubicBezTo>
                <a:cubicBezTo>
                  <a:pt x="9524502" y="564224"/>
                  <a:pt x="9524502" y="564224"/>
                  <a:pt x="9575845" y="564224"/>
                </a:cubicBezTo>
                <a:cubicBezTo>
                  <a:pt x="9575845" y="564224"/>
                  <a:pt x="9575845" y="564224"/>
                  <a:pt x="9575845" y="596651"/>
                </a:cubicBezTo>
                <a:cubicBezTo>
                  <a:pt x="9575845" y="596651"/>
                  <a:pt x="9575845" y="596651"/>
                  <a:pt x="9583952" y="596651"/>
                </a:cubicBezTo>
                <a:cubicBezTo>
                  <a:pt x="9583952" y="596651"/>
                  <a:pt x="9583952" y="596651"/>
                  <a:pt x="9583952" y="514503"/>
                </a:cubicBezTo>
                <a:cubicBezTo>
                  <a:pt x="9583952" y="514503"/>
                  <a:pt x="9583952" y="514503"/>
                  <a:pt x="9602867" y="514503"/>
                </a:cubicBezTo>
                <a:cubicBezTo>
                  <a:pt x="9602867" y="514503"/>
                  <a:pt x="9602867" y="514503"/>
                  <a:pt x="9602867" y="499370"/>
                </a:cubicBezTo>
                <a:cubicBezTo>
                  <a:pt x="9602867" y="499370"/>
                  <a:pt x="9602867" y="499370"/>
                  <a:pt x="9632592" y="499370"/>
                </a:cubicBezTo>
                <a:cubicBezTo>
                  <a:pt x="9632592" y="499370"/>
                  <a:pt x="9632592" y="499370"/>
                  <a:pt x="9632592" y="490723"/>
                </a:cubicBezTo>
                <a:cubicBezTo>
                  <a:pt x="9632592" y="490723"/>
                  <a:pt x="9632592" y="490723"/>
                  <a:pt x="9651508" y="490723"/>
                </a:cubicBezTo>
                <a:cubicBezTo>
                  <a:pt x="9651508" y="490723"/>
                  <a:pt x="9651508" y="490723"/>
                  <a:pt x="9651508" y="499370"/>
                </a:cubicBezTo>
                <a:cubicBezTo>
                  <a:pt x="9651508" y="499370"/>
                  <a:pt x="9651508" y="499370"/>
                  <a:pt x="9659614" y="499370"/>
                </a:cubicBezTo>
                <a:cubicBezTo>
                  <a:pt x="9659614" y="499370"/>
                  <a:pt x="9659614" y="499370"/>
                  <a:pt x="9659614" y="495047"/>
                </a:cubicBezTo>
                <a:cubicBezTo>
                  <a:pt x="9659614" y="495047"/>
                  <a:pt x="9659614" y="495047"/>
                  <a:pt x="9673126" y="495047"/>
                </a:cubicBezTo>
                <a:cubicBezTo>
                  <a:pt x="9673126" y="495047"/>
                  <a:pt x="9673126" y="495047"/>
                  <a:pt x="9673126" y="499370"/>
                </a:cubicBezTo>
                <a:cubicBezTo>
                  <a:pt x="9673126" y="499370"/>
                  <a:pt x="9673126" y="499370"/>
                  <a:pt x="9678530" y="499370"/>
                </a:cubicBezTo>
                <a:cubicBezTo>
                  <a:pt x="9678530" y="499370"/>
                  <a:pt x="9678530" y="499370"/>
                  <a:pt x="9678530" y="490723"/>
                </a:cubicBezTo>
                <a:cubicBezTo>
                  <a:pt x="9678530" y="490723"/>
                  <a:pt x="9678530" y="490723"/>
                  <a:pt x="9702851" y="490723"/>
                </a:cubicBezTo>
                <a:cubicBezTo>
                  <a:pt x="9702851" y="490723"/>
                  <a:pt x="9702851" y="490723"/>
                  <a:pt x="9702851" y="499370"/>
                </a:cubicBezTo>
                <a:cubicBezTo>
                  <a:pt x="9702851" y="499370"/>
                  <a:pt x="9702851" y="499370"/>
                  <a:pt x="9743384" y="499370"/>
                </a:cubicBezTo>
                <a:cubicBezTo>
                  <a:pt x="9743384" y="499370"/>
                  <a:pt x="9743384" y="499370"/>
                  <a:pt x="9743384" y="512341"/>
                </a:cubicBezTo>
                <a:cubicBezTo>
                  <a:pt x="9743384" y="512341"/>
                  <a:pt x="9743384" y="512341"/>
                  <a:pt x="9778514" y="512341"/>
                </a:cubicBezTo>
                <a:cubicBezTo>
                  <a:pt x="9778514" y="512341"/>
                  <a:pt x="9778514" y="512341"/>
                  <a:pt x="9778514" y="542606"/>
                </a:cubicBezTo>
                <a:cubicBezTo>
                  <a:pt x="9778514" y="542606"/>
                  <a:pt x="9778514" y="542606"/>
                  <a:pt x="9786620" y="542606"/>
                </a:cubicBezTo>
                <a:cubicBezTo>
                  <a:pt x="9786620" y="542606"/>
                  <a:pt x="9786620" y="542606"/>
                  <a:pt x="9786620" y="551253"/>
                </a:cubicBezTo>
                <a:cubicBezTo>
                  <a:pt x="9786620" y="551253"/>
                  <a:pt x="9786620" y="551253"/>
                  <a:pt x="9792025" y="551253"/>
                </a:cubicBezTo>
                <a:cubicBezTo>
                  <a:pt x="9792025" y="551253"/>
                  <a:pt x="9792025" y="551253"/>
                  <a:pt x="9792025" y="581518"/>
                </a:cubicBezTo>
                <a:cubicBezTo>
                  <a:pt x="9792025" y="581518"/>
                  <a:pt x="9792025" y="581518"/>
                  <a:pt x="9800132" y="581518"/>
                </a:cubicBezTo>
                <a:cubicBezTo>
                  <a:pt x="9800132" y="581518"/>
                  <a:pt x="9800132" y="581518"/>
                  <a:pt x="9800132" y="588003"/>
                </a:cubicBezTo>
                <a:cubicBezTo>
                  <a:pt x="9800132" y="588003"/>
                  <a:pt x="9800132" y="588003"/>
                  <a:pt x="9810941" y="588003"/>
                </a:cubicBezTo>
                <a:cubicBezTo>
                  <a:pt x="9810941" y="588003"/>
                  <a:pt x="9810941" y="588003"/>
                  <a:pt x="9810941" y="618268"/>
                </a:cubicBezTo>
                <a:cubicBezTo>
                  <a:pt x="9810941" y="618268"/>
                  <a:pt x="9810941" y="618268"/>
                  <a:pt x="9832559" y="618268"/>
                </a:cubicBezTo>
                <a:cubicBezTo>
                  <a:pt x="9832559" y="618268"/>
                  <a:pt x="9832559" y="618268"/>
                  <a:pt x="9832559" y="642048"/>
                </a:cubicBezTo>
                <a:cubicBezTo>
                  <a:pt x="9832559" y="642048"/>
                  <a:pt x="9832559" y="642048"/>
                  <a:pt x="9835261" y="642048"/>
                </a:cubicBezTo>
                <a:cubicBezTo>
                  <a:pt x="9835261" y="642048"/>
                  <a:pt x="9835261" y="642048"/>
                  <a:pt x="9835261" y="655019"/>
                </a:cubicBezTo>
                <a:cubicBezTo>
                  <a:pt x="9835261" y="655019"/>
                  <a:pt x="9835261" y="655019"/>
                  <a:pt x="9843368" y="655019"/>
                </a:cubicBezTo>
                <a:cubicBezTo>
                  <a:pt x="9843368" y="655019"/>
                  <a:pt x="9843368" y="655019"/>
                  <a:pt x="9843368" y="678798"/>
                </a:cubicBezTo>
                <a:cubicBezTo>
                  <a:pt x="9843368" y="678798"/>
                  <a:pt x="9843368" y="678798"/>
                  <a:pt x="9856879" y="678798"/>
                </a:cubicBezTo>
                <a:cubicBezTo>
                  <a:pt x="9856879" y="678798"/>
                  <a:pt x="9856879" y="678798"/>
                  <a:pt x="9856879" y="680960"/>
                </a:cubicBezTo>
                <a:cubicBezTo>
                  <a:pt x="9856879" y="680960"/>
                  <a:pt x="9856879" y="680960"/>
                  <a:pt x="9859582" y="680960"/>
                </a:cubicBezTo>
                <a:cubicBezTo>
                  <a:pt x="9859582" y="680960"/>
                  <a:pt x="9859582" y="680960"/>
                  <a:pt x="9859582" y="696092"/>
                </a:cubicBezTo>
                <a:cubicBezTo>
                  <a:pt x="9859582" y="696092"/>
                  <a:pt x="9859582" y="696092"/>
                  <a:pt x="9875795" y="680960"/>
                </a:cubicBezTo>
                <a:cubicBezTo>
                  <a:pt x="9875795" y="680960"/>
                  <a:pt x="9875795" y="680960"/>
                  <a:pt x="9913627" y="680960"/>
                </a:cubicBezTo>
                <a:cubicBezTo>
                  <a:pt x="9913627" y="680960"/>
                  <a:pt x="9913627" y="680960"/>
                  <a:pt x="9913627" y="767431"/>
                </a:cubicBezTo>
                <a:cubicBezTo>
                  <a:pt x="9913627" y="767431"/>
                  <a:pt x="9913627" y="767431"/>
                  <a:pt x="9921734" y="767431"/>
                </a:cubicBezTo>
                <a:cubicBezTo>
                  <a:pt x="9921734" y="767431"/>
                  <a:pt x="9921734" y="767431"/>
                  <a:pt x="9929840" y="756622"/>
                </a:cubicBezTo>
                <a:cubicBezTo>
                  <a:pt x="9929840" y="756622"/>
                  <a:pt x="9929840" y="756622"/>
                  <a:pt x="9929840" y="771755"/>
                </a:cubicBezTo>
                <a:cubicBezTo>
                  <a:pt x="9929840" y="771755"/>
                  <a:pt x="9929840" y="771755"/>
                  <a:pt x="9935245" y="771755"/>
                </a:cubicBezTo>
                <a:cubicBezTo>
                  <a:pt x="9935245" y="771755"/>
                  <a:pt x="9935245" y="771755"/>
                  <a:pt x="9935245" y="726357"/>
                </a:cubicBezTo>
                <a:cubicBezTo>
                  <a:pt x="9935245" y="726357"/>
                  <a:pt x="9935245" y="726357"/>
                  <a:pt x="9943352" y="726357"/>
                </a:cubicBezTo>
                <a:cubicBezTo>
                  <a:pt x="9943352" y="726357"/>
                  <a:pt x="9943352" y="726357"/>
                  <a:pt x="9943352" y="661504"/>
                </a:cubicBezTo>
                <a:cubicBezTo>
                  <a:pt x="9943352" y="661504"/>
                  <a:pt x="9943352" y="661504"/>
                  <a:pt x="9954160" y="661504"/>
                </a:cubicBezTo>
                <a:cubicBezTo>
                  <a:pt x="9954160" y="661504"/>
                  <a:pt x="9954160" y="661504"/>
                  <a:pt x="9970374" y="618268"/>
                </a:cubicBezTo>
                <a:cubicBezTo>
                  <a:pt x="9970374" y="618268"/>
                  <a:pt x="9970374" y="618268"/>
                  <a:pt x="9983885" y="618268"/>
                </a:cubicBezTo>
                <a:cubicBezTo>
                  <a:pt x="9983885" y="618268"/>
                  <a:pt x="9983885" y="618268"/>
                  <a:pt x="9997396" y="661504"/>
                </a:cubicBezTo>
                <a:cubicBezTo>
                  <a:pt x="9997396" y="661504"/>
                  <a:pt x="9997396" y="661504"/>
                  <a:pt x="10008206" y="661504"/>
                </a:cubicBezTo>
                <a:cubicBezTo>
                  <a:pt x="10008206" y="661504"/>
                  <a:pt x="10008206" y="661504"/>
                  <a:pt x="10008206" y="700416"/>
                </a:cubicBezTo>
                <a:cubicBezTo>
                  <a:pt x="10008206" y="700416"/>
                  <a:pt x="10008206" y="700416"/>
                  <a:pt x="10027121" y="700416"/>
                </a:cubicBezTo>
                <a:cubicBezTo>
                  <a:pt x="10027121" y="700416"/>
                  <a:pt x="10027121" y="700416"/>
                  <a:pt x="10027121" y="717710"/>
                </a:cubicBezTo>
                <a:cubicBezTo>
                  <a:pt x="10027121" y="717710"/>
                  <a:pt x="10027121" y="717710"/>
                  <a:pt x="10032526" y="717710"/>
                </a:cubicBezTo>
                <a:cubicBezTo>
                  <a:pt x="10032526" y="717710"/>
                  <a:pt x="10032526" y="717710"/>
                  <a:pt x="10032526" y="700416"/>
                </a:cubicBezTo>
                <a:cubicBezTo>
                  <a:pt x="10032526" y="700416"/>
                  <a:pt x="10032526" y="700416"/>
                  <a:pt x="10048740" y="700416"/>
                </a:cubicBezTo>
                <a:cubicBezTo>
                  <a:pt x="10048740" y="700416"/>
                  <a:pt x="10048740" y="700416"/>
                  <a:pt x="10048740" y="713387"/>
                </a:cubicBezTo>
                <a:cubicBezTo>
                  <a:pt x="10048740" y="713387"/>
                  <a:pt x="10048740" y="713387"/>
                  <a:pt x="10089273" y="713387"/>
                </a:cubicBezTo>
                <a:cubicBezTo>
                  <a:pt x="10089273" y="713387"/>
                  <a:pt x="10089273" y="713387"/>
                  <a:pt x="10089273" y="676636"/>
                </a:cubicBezTo>
                <a:cubicBezTo>
                  <a:pt x="10089273" y="676636"/>
                  <a:pt x="10089273" y="676636"/>
                  <a:pt x="10102784" y="676636"/>
                </a:cubicBezTo>
                <a:cubicBezTo>
                  <a:pt x="10102784" y="676636"/>
                  <a:pt x="10102784" y="676636"/>
                  <a:pt x="10102784" y="698254"/>
                </a:cubicBezTo>
                <a:cubicBezTo>
                  <a:pt x="10102784" y="698254"/>
                  <a:pt x="10102784" y="698254"/>
                  <a:pt x="10105487" y="698254"/>
                </a:cubicBezTo>
                <a:cubicBezTo>
                  <a:pt x="10105487" y="698254"/>
                  <a:pt x="10105487" y="698254"/>
                  <a:pt x="10105487" y="665827"/>
                </a:cubicBezTo>
                <a:cubicBezTo>
                  <a:pt x="10105487" y="665827"/>
                  <a:pt x="10105487" y="665827"/>
                  <a:pt x="10135212" y="665827"/>
                </a:cubicBezTo>
                <a:cubicBezTo>
                  <a:pt x="10135212" y="665827"/>
                  <a:pt x="10135212" y="665827"/>
                  <a:pt x="10135212" y="652857"/>
                </a:cubicBezTo>
                <a:cubicBezTo>
                  <a:pt x="10135212" y="652857"/>
                  <a:pt x="10135212" y="652857"/>
                  <a:pt x="10143318" y="652857"/>
                </a:cubicBezTo>
                <a:cubicBezTo>
                  <a:pt x="10143318" y="652857"/>
                  <a:pt x="10143318" y="652857"/>
                  <a:pt x="10143318" y="637724"/>
                </a:cubicBezTo>
                <a:cubicBezTo>
                  <a:pt x="10143318" y="637724"/>
                  <a:pt x="10143318" y="637724"/>
                  <a:pt x="10148723" y="637724"/>
                </a:cubicBezTo>
                <a:cubicBezTo>
                  <a:pt x="10148723" y="637724"/>
                  <a:pt x="10148723" y="637724"/>
                  <a:pt x="10148723" y="644210"/>
                </a:cubicBezTo>
                <a:cubicBezTo>
                  <a:pt x="10148723" y="644210"/>
                  <a:pt x="10148723" y="644210"/>
                  <a:pt x="10173043" y="644210"/>
                </a:cubicBezTo>
                <a:cubicBezTo>
                  <a:pt x="10173043" y="644210"/>
                  <a:pt x="10173043" y="644210"/>
                  <a:pt x="10173043" y="637724"/>
                </a:cubicBezTo>
                <a:cubicBezTo>
                  <a:pt x="10173043" y="637724"/>
                  <a:pt x="10173043" y="637724"/>
                  <a:pt x="10181150" y="637724"/>
                </a:cubicBezTo>
                <a:cubicBezTo>
                  <a:pt x="10181150" y="637724"/>
                  <a:pt x="10181150" y="637724"/>
                  <a:pt x="10181150" y="648533"/>
                </a:cubicBezTo>
                <a:cubicBezTo>
                  <a:pt x="10181150" y="648533"/>
                  <a:pt x="10181150" y="648533"/>
                  <a:pt x="10232493" y="648533"/>
                </a:cubicBezTo>
                <a:cubicBezTo>
                  <a:pt x="10232493" y="648533"/>
                  <a:pt x="10232493" y="648533"/>
                  <a:pt x="10232493" y="786887"/>
                </a:cubicBezTo>
                <a:cubicBezTo>
                  <a:pt x="10232493" y="786887"/>
                  <a:pt x="10232493" y="786887"/>
                  <a:pt x="10248706" y="786887"/>
                </a:cubicBezTo>
                <a:cubicBezTo>
                  <a:pt x="10248706" y="782563"/>
                  <a:pt x="10248706" y="778240"/>
                  <a:pt x="10248706" y="773916"/>
                </a:cubicBezTo>
                <a:cubicBezTo>
                  <a:pt x="10251409" y="773916"/>
                  <a:pt x="10251409" y="773916"/>
                  <a:pt x="10254111" y="773916"/>
                </a:cubicBezTo>
                <a:cubicBezTo>
                  <a:pt x="10254111" y="778240"/>
                  <a:pt x="10254111" y="782563"/>
                  <a:pt x="10254111" y="786887"/>
                </a:cubicBezTo>
                <a:cubicBezTo>
                  <a:pt x="10267622" y="786887"/>
                  <a:pt x="10281133" y="786887"/>
                  <a:pt x="10294645" y="786887"/>
                </a:cubicBezTo>
                <a:cubicBezTo>
                  <a:pt x="10294645" y="776078"/>
                  <a:pt x="10294645" y="767431"/>
                  <a:pt x="10294645" y="756622"/>
                </a:cubicBezTo>
                <a:cubicBezTo>
                  <a:pt x="10300049" y="756622"/>
                  <a:pt x="10305454" y="756622"/>
                  <a:pt x="10310858" y="756622"/>
                </a:cubicBezTo>
                <a:cubicBezTo>
                  <a:pt x="10310858" y="756622"/>
                  <a:pt x="10313560" y="754460"/>
                  <a:pt x="10313560" y="754460"/>
                </a:cubicBezTo>
                <a:cubicBezTo>
                  <a:pt x="10318965" y="754460"/>
                  <a:pt x="10324370" y="754460"/>
                  <a:pt x="10327072" y="754460"/>
                </a:cubicBezTo>
                <a:cubicBezTo>
                  <a:pt x="10329774" y="754460"/>
                  <a:pt x="10329774" y="756622"/>
                  <a:pt x="10332476" y="756622"/>
                </a:cubicBezTo>
                <a:cubicBezTo>
                  <a:pt x="10335178" y="756622"/>
                  <a:pt x="10340583" y="756622"/>
                  <a:pt x="10345988" y="756622"/>
                </a:cubicBezTo>
                <a:cubicBezTo>
                  <a:pt x="10345988" y="767431"/>
                  <a:pt x="10345988" y="778240"/>
                  <a:pt x="10345988" y="786887"/>
                </a:cubicBezTo>
                <a:cubicBezTo>
                  <a:pt x="10348690" y="786887"/>
                  <a:pt x="10351392" y="786887"/>
                  <a:pt x="10356796" y="786887"/>
                </a:cubicBezTo>
                <a:cubicBezTo>
                  <a:pt x="10356796" y="793372"/>
                  <a:pt x="10356796" y="799858"/>
                  <a:pt x="10356796" y="804181"/>
                </a:cubicBezTo>
                <a:cubicBezTo>
                  <a:pt x="10364903" y="806343"/>
                  <a:pt x="10375712" y="806343"/>
                  <a:pt x="10386521" y="806343"/>
                </a:cubicBezTo>
                <a:cubicBezTo>
                  <a:pt x="10386521" y="799858"/>
                  <a:pt x="10386521" y="795534"/>
                  <a:pt x="10386521" y="789049"/>
                </a:cubicBezTo>
                <a:cubicBezTo>
                  <a:pt x="10418948" y="789049"/>
                  <a:pt x="10454078" y="789049"/>
                  <a:pt x="10489207" y="789049"/>
                </a:cubicBezTo>
                <a:cubicBezTo>
                  <a:pt x="10489207" y="795534"/>
                  <a:pt x="10489207" y="799858"/>
                  <a:pt x="10489207" y="806343"/>
                </a:cubicBezTo>
                <a:cubicBezTo>
                  <a:pt x="10491909" y="806343"/>
                  <a:pt x="10497314" y="806343"/>
                  <a:pt x="10502718" y="806343"/>
                </a:cubicBezTo>
                <a:cubicBezTo>
                  <a:pt x="10502718" y="808505"/>
                  <a:pt x="10502718" y="808505"/>
                  <a:pt x="10502718" y="810667"/>
                </a:cubicBezTo>
                <a:cubicBezTo>
                  <a:pt x="10500016" y="810667"/>
                  <a:pt x="10497314" y="810667"/>
                  <a:pt x="10494612" y="810667"/>
                </a:cubicBezTo>
                <a:lnTo>
                  <a:pt x="10494612" y="814322"/>
                </a:lnTo>
                <a:lnTo>
                  <a:pt x="10564926" y="814322"/>
                </a:lnTo>
                <a:lnTo>
                  <a:pt x="10567572" y="782563"/>
                </a:lnTo>
                <a:cubicBezTo>
                  <a:pt x="10570275" y="782563"/>
                  <a:pt x="10572977" y="782563"/>
                  <a:pt x="10575679" y="782563"/>
                </a:cubicBezTo>
                <a:lnTo>
                  <a:pt x="10578015" y="814322"/>
                </a:lnTo>
                <a:lnTo>
                  <a:pt x="10589557" y="814322"/>
                </a:lnTo>
                <a:lnTo>
                  <a:pt x="10591893" y="782563"/>
                </a:lnTo>
                <a:cubicBezTo>
                  <a:pt x="10594595" y="782563"/>
                  <a:pt x="10597297" y="782563"/>
                  <a:pt x="10600000" y="782563"/>
                </a:cubicBezTo>
                <a:lnTo>
                  <a:pt x="10602335" y="814322"/>
                </a:lnTo>
                <a:lnTo>
                  <a:pt x="10672960" y="814322"/>
                </a:lnTo>
                <a:lnTo>
                  <a:pt x="10672960" y="808505"/>
                </a:lnTo>
                <a:cubicBezTo>
                  <a:pt x="10678365" y="808505"/>
                  <a:pt x="10683770" y="808505"/>
                  <a:pt x="10689174" y="808505"/>
                </a:cubicBezTo>
                <a:lnTo>
                  <a:pt x="10689174" y="814322"/>
                </a:lnTo>
                <a:lnTo>
                  <a:pt x="10713494" y="814322"/>
                </a:lnTo>
                <a:lnTo>
                  <a:pt x="10713494" y="810667"/>
                </a:lnTo>
                <a:cubicBezTo>
                  <a:pt x="10716196" y="810667"/>
                  <a:pt x="10718899" y="810667"/>
                  <a:pt x="10721601" y="810667"/>
                </a:cubicBezTo>
                <a:lnTo>
                  <a:pt x="10721601" y="814322"/>
                </a:lnTo>
                <a:lnTo>
                  <a:pt x="10729708" y="814322"/>
                </a:lnTo>
                <a:lnTo>
                  <a:pt x="10729708" y="806343"/>
                </a:lnTo>
                <a:cubicBezTo>
                  <a:pt x="10732410" y="806343"/>
                  <a:pt x="10737814" y="806343"/>
                  <a:pt x="10740517" y="806343"/>
                </a:cubicBezTo>
                <a:cubicBezTo>
                  <a:pt x="10740517" y="804181"/>
                  <a:pt x="10740517" y="802019"/>
                  <a:pt x="10740517" y="799858"/>
                </a:cubicBezTo>
                <a:cubicBezTo>
                  <a:pt x="10743219" y="799858"/>
                  <a:pt x="10748624" y="799858"/>
                  <a:pt x="10751326" y="799858"/>
                </a:cubicBezTo>
                <a:cubicBezTo>
                  <a:pt x="10751326" y="802019"/>
                  <a:pt x="10751326" y="804181"/>
                  <a:pt x="10751326" y="806343"/>
                </a:cubicBezTo>
                <a:cubicBezTo>
                  <a:pt x="10799966" y="806343"/>
                  <a:pt x="10848607" y="806343"/>
                  <a:pt x="10897248" y="806343"/>
                </a:cubicBezTo>
                <a:cubicBezTo>
                  <a:pt x="10897248" y="808505"/>
                  <a:pt x="10897248" y="808505"/>
                  <a:pt x="10897248" y="810667"/>
                </a:cubicBezTo>
                <a:cubicBezTo>
                  <a:pt x="10902652" y="810667"/>
                  <a:pt x="10908057" y="810667"/>
                  <a:pt x="10913461" y="810667"/>
                </a:cubicBezTo>
                <a:cubicBezTo>
                  <a:pt x="10913461" y="808505"/>
                  <a:pt x="10913461" y="808505"/>
                  <a:pt x="10913461" y="806343"/>
                </a:cubicBezTo>
                <a:cubicBezTo>
                  <a:pt x="10918866" y="806343"/>
                  <a:pt x="10926972" y="806343"/>
                  <a:pt x="10935079" y="806343"/>
                </a:cubicBezTo>
                <a:cubicBezTo>
                  <a:pt x="10935079" y="808505"/>
                  <a:pt x="10935079" y="810667"/>
                  <a:pt x="10935079" y="812828"/>
                </a:cubicBezTo>
                <a:cubicBezTo>
                  <a:pt x="10940484" y="812828"/>
                  <a:pt x="10948590" y="812828"/>
                  <a:pt x="10953995" y="812828"/>
                </a:cubicBezTo>
                <a:lnTo>
                  <a:pt x="10953995" y="814322"/>
                </a:lnTo>
                <a:lnTo>
                  <a:pt x="10997231" y="814322"/>
                </a:lnTo>
                <a:lnTo>
                  <a:pt x="10997231" y="797696"/>
                </a:lnTo>
                <a:cubicBezTo>
                  <a:pt x="10999933" y="797696"/>
                  <a:pt x="11002636" y="797696"/>
                  <a:pt x="11005338" y="797696"/>
                </a:cubicBezTo>
                <a:lnTo>
                  <a:pt x="11005338" y="814322"/>
                </a:lnTo>
                <a:lnTo>
                  <a:pt x="11013445" y="814322"/>
                </a:lnTo>
                <a:lnTo>
                  <a:pt x="11013445" y="810667"/>
                </a:lnTo>
                <a:cubicBezTo>
                  <a:pt x="11029658" y="810667"/>
                  <a:pt x="11048574" y="810667"/>
                  <a:pt x="11064788" y="810667"/>
                </a:cubicBezTo>
                <a:lnTo>
                  <a:pt x="11064788" y="814322"/>
                </a:lnTo>
                <a:lnTo>
                  <a:pt x="11079413" y="814322"/>
                </a:lnTo>
                <a:lnTo>
                  <a:pt x="11099917" y="404252"/>
                </a:lnTo>
                <a:cubicBezTo>
                  <a:pt x="11086406" y="404252"/>
                  <a:pt x="11053978" y="391282"/>
                  <a:pt x="11083703" y="382634"/>
                </a:cubicBezTo>
                <a:cubicBezTo>
                  <a:pt x="11081001" y="380473"/>
                  <a:pt x="11078299" y="378311"/>
                  <a:pt x="11075596" y="378311"/>
                </a:cubicBezTo>
                <a:cubicBezTo>
                  <a:pt x="11075596" y="365340"/>
                  <a:pt x="11072894" y="363178"/>
                  <a:pt x="11086406" y="354531"/>
                </a:cubicBezTo>
                <a:cubicBezTo>
                  <a:pt x="11086406" y="350208"/>
                  <a:pt x="11086406" y="343722"/>
                  <a:pt x="11086406" y="337237"/>
                </a:cubicBezTo>
                <a:cubicBezTo>
                  <a:pt x="11091810" y="337237"/>
                  <a:pt x="11097214" y="337237"/>
                  <a:pt x="11105321" y="337237"/>
                </a:cubicBezTo>
                <a:cubicBezTo>
                  <a:pt x="11105321" y="328590"/>
                  <a:pt x="11105321" y="322105"/>
                  <a:pt x="11105321" y="315619"/>
                </a:cubicBezTo>
                <a:cubicBezTo>
                  <a:pt x="11105321" y="313458"/>
                  <a:pt x="11108024" y="313458"/>
                  <a:pt x="11108024" y="311296"/>
                </a:cubicBezTo>
                <a:cubicBezTo>
                  <a:pt x="11108024" y="285354"/>
                  <a:pt x="11108024" y="259413"/>
                  <a:pt x="11108024" y="233472"/>
                </a:cubicBezTo>
                <a:cubicBezTo>
                  <a:pt x="11108024" y="231310"/>
                  <a:pt x="11105321" y="229148"/>
                  <a:pt x="11105321" y="226986"/>
                </a:cubicBezTo>
                <a:cubicBezTo>
                  <a:pt x="11108024" y="224825"/>
                  <a:pt x="11110726" y="222663"/>
                  <a:pt x="11113428" y="220501"/>
                </a:cubicBezTo>
                <a:cubicBezTo>
                  <a:pt x="11113428" y="201045"/>
                  <a:pt x="11113428" y="181589"/>
                  <a:pt x="11113428" y="162133"/>
                </a:cubicBezTo>
                <a:cubicBezTo>
                  <a:pt x="11113428" y="159971"/>
                  <a:pt x="11113428" y="159971"/>
                  <a:pt x="11116130" y="157810"/>
                </a:cubicBezTo>
                <a:cubicBezTo>
                  <a:pt x="11116130" y="140515"/>
                  <a:pt x="11116130" y="121059"/>
                  <a:pt x="11116130" y="101603"/>
                </a:cubicBezTo>
                <a:cubicBezTo>
                  <a:pt x="11116130" y="101603"/>
                  <a:pt x="11116130" y="99442"/>
                  <a:pt x="11118833" y="99442"/>
                </a:cubicBezTo>
                <a:cubicBezTo>
                  <a:pt x="11118833" y="92956"/>
                  <a:pt x="11118833" y="88633"/>
                  <a:pt x="11118833" y="82147"/>
                </a:cubicBezTo>
                <a:cubicBezTo>
                  <a:pt x="11118833" y="82147"/>
                  <a:pt x="11118833" y="79986"/>
                  <a:pt x="11121535" y="79986"/>
                </a:cubicBezTo>
                <a:cubicBezTo>
                  <a:pt x="11124237" y="79986"/>
                  <a:pt x="11124237" y="82147"/>
                  <a:pt x="11124237" y="82147"/>
                </a:cubicBezTo>
                <a:cubicBezTo>
                  <a:pt x="11124237" y="88633"/>
                  <a:pt x="11124237" y="92956"/>
                  <a:pt x="11124237" y="99442"/>
                </a:cubicBezTo>
                <a:cubicBezTo>
                  <a:pt x="11124237" y="99442"/>
                  <a:pt x="11126939" y="101603"/>
                  <a:pt x="11126939" y="101603"/>
                </a:cubicBezTo>
                <a:cubicBezTo>
                  <a:pt x="11126939" y="121059"/>
                  <a:pt x="11126939" y="140515"/>
                  <a:pt x="11126939" y="157810"/>
                </a:cubicBezTo>
                <a:cubicBezTo>
                  <a:pt x="11126939" y="159971"/>
                  <a:pt x="11129642" y="162133"/>
                  <a:pt x="11129642" y="162133"/>
                </a:cubicBezTo>
                <a:cubicBezTo>
                  <a:pt x="11129642" y="181589"/>
                  <a:pt x="11129642" y="201045"/>
                  <a:pt x="11129642" y="220501"/>
                </a:cubicBezTo>
                <a:cubicBezTo>
                  <a:pt x="11132344" y="222663"/>
                  <a:pt x="11135046" y="224825"/>
                  <a:pt x="11137748" y="226986"/>
                </a:cubicBezTo>
                <a:cubicBezTo>
                  <a:pt x="11137748" y="229148"/>
                  <a:pt x="11135046" y="231310"/>
                  <a:pt x="11135046" y="233472"/>
                </a:cubicBezTo>
                <a:cubicBezTo>
                  <a:pt x="11135046" y="259413"/>
                  <a:pt x="11135046" y="285354"/>
                  <a:pt x="11135046" y="311296"/>
                </a:cubicBezTo>
                <a:cubicBezTo>
                  <a:pt x="11135046" y="313458"/>
                  <a:pt x="11137748" y="313458"/>
                  <a:pt x="11137748" y="315619"/>
                </a:cubicBezTo>
                <a:cubicBezTo>
                  <a:pt x="11137748" y="322105"/>
                  <a:pt x="11137748" y="328590"/>
                  <a:pt x="11137748" y="337237"/>
                </a:cubicBezTo>
                <a:cubicBezTo>
                  <a:pt x="11143153" y="337237"/>
                  <a:pt x="11151260" y="337237"/>
                  <a:pt x="11156664" y="337237"/>
                </a:cubicBezTo>
                <a:cubicBezTo>
                  <a:pt x="11156664" y="343722"/>
                  <a:pt x="11156664" y="350208"/>
                  <a:pt x="11156664" y="354531"/>
                </a:cubicBezTo>
                <a:cubicBezTo>
                  <a:pt x="11167473" y="363178"/>
                  <a:pt x="11167473" y="363178"/>
                  <a:pt x="11167473" y="378311"/>
                </a:cubicBezTo>
                <a:cubicBezTo>
                  <a:pt x="11164771" y="378311"/>
                  <a:pt x="11162069" y="380473"/>
                  <a:pt x="11159366" y="382634"/>
                </a:cubicBezTo>
                <a:cubicBezTo>
                  <a:pt x="11186389" y="393443"/>
                  <a:pt x="11153962" y="402090"/>
                  <a:pt x="11143153" y="404252"/>
                </a:cubicBezTo>
                <a:cubicBezTo>
                  <a:pt x="11145855" y="488562"/>
                  <a:pt x="11151260" y="572871"/>
                  <a:pt x="11153962" y="657180"/>
                </a:cubicBezTo>
                <a:cubicBezTo>
                  <a:pt x="11183687" y="657180"/>
                  <a:pt x="11213412" y="657180"/>
                  <a:pt x="11240434" y="657180"/>
                </a:cubicBezTo>
                <a:cubicBezTo>
                  <a:pt x="11240434" y="683122"/>
                  <a:pt x="11240434" y="709063"/>
                  <a:pt x="11240434" y="732843"/>
                </a:cubicBezTo>
                <a:cubicBezTo>
                  <a:pt x="11245839" y="732843"/>
                  <a:pt x="11248541" y="732843"/>
                  <a:pt x="11251243" y="732843"/>
                </a:cubicBezTo>
                <a:cubicBezTo>
                  <a:pt x="11251243" y="730681"/>
                  <a:pt x="11253945" y="728519"/>
                  <a:pt x="11253945" y="726357"/>
                </a:cubicBezTo>
                <a:cubicBezTo>
                  <a:pt x="11256648" y="726357"/>
                  <a:pt x="11259350" y="726357"/>
                  <a:pt x="11262052" y="726357"/>
                </a:cubicBezTo>
                <a:cubicBezTo>
                  <a:pt x="11262052" y="728519"/>
                  <a:pt x="11262052" y="730681"/>
                  <a:pt x="11264754" y="735004"/>
                </a:cubicBezTo>
                <a:cubicBezTo>
                  <a:pt x="11270159" y="735004"/>
                  <a:pt x="11275563" y="735004"/>
                  <a:pt x="11280968" y="735004"/>
                </a:cubicBezTo>
                <a:cubicBezTo>
                  <a:pt x="11280968" y="732843"/>
                  <a:pt x="11280968" y="730681"/>
                  <a:pt x="11280968" y="728519"/>
                </a:cubicBezTo>
                <a:cubicBezTo>
                  <a:pt x="11291777" y="728519"/>
                  <a:pt x="11299884" y="728519"/>
                  <a:pt x="11310693" y="728519"/>
                </a:cubicBezTo>
                <a:cubicBezTo>
                  <a:pt x="11310693" y="730681"/>
                  <a:pt x="11310693" y="732843"/>
                  <a:pt x="11310693" y="735004"/>
                </a:cubicBezTo>
                <a:cubicBezTo>
                  <a:pt x="11318800" y="735004"/>
                  <a:pt x="11329608" y="735004"/>
                  <a:pt x="11337715" y="735004"/>
                </a:cubicBezTo>
                <a:cubicBezTo>
                  <a:pt x="11337715" y="750137"/>
                  <a:pt x="11337715" y="765269"/>
                  <a:pt x="11337715" y="780402"/>
                </a:cubicBezTo>
                <a:cubicBezTo>
                  <a:pt x="11343120" y="780402"/>
                  <a:pt x="11351227" y="780402"/>
                  <a:pt x="11356631" y="780402"/>
                </a:cubicBezTo>
                <a:cubicBezTo>
                  <a:pt x="11356631" y="776078"/>
                  <a:pt x="11356631" y="771755"/>
                  <a:pt x="11356631" y="767431"/>
                </a:cubicBezTo>
                <a:cubicBezTo>
                  <a:pt x="11364738" y="767431"/>
                  <a:pt x="11372845" y="767431"/>
                  <a:pt x="11378249" y="767431"/>
                </a:cubicBezTo>
                <a:cubicBezTo>
                  <a:pt x="11378249" y="706901"/>
                  <a:pt x="11378249" y="648533"/>
                  <a:pt x="11378249" y="588003"/>
                </a:cubicBezTo>
                <a:cubicBezTo>
                  <a:pt x="11380951" y="585842"/>
                  <a:pt x="11383654" y="583680"/>
                  <a:pt x="11386356" y="581518"/>
                </a:cubicBezTo>
                <a:cubicBezTo>
                  <a:pt x="11418783" y="581518"/>
                  <a:pt x="11451210" y="581518"/>
                  <a:pt x="11483637" y="581518"/>
                </a:cubicBezTo>
                <a:cubicBezTo>
                  <a:pt x="11483637" y="583680"/>
                  <a:pt x="11483637" y="588003"/>
                  <a:pt x="11483637" y="590165"/>
                </a:cubicBezTo>
                <a:cubicBezTo>
                  <a:pt x="11486339" y="590165"/>
                  <a:pt x="11491744" y="590165"/>
                  <a:pt x="11497148" y="590165"/>
                </a:cubicBezTo>
                <a:cubicBezTo>
                  <a:pt x="11497148" y="629077"/>
                  <a:pt x="11497148" y="667989"/>
                  <a:pt x="11497148" y="704739"/>
                </a:cubicBezTo>
                <a:cubicBezTo>
                  <a:pt x="11507957" y="704739"/>
                  <a:pt x="11516064" y="704739"/>
                  <a:pt x="11526873" y="704739"/>
                </a:cubicBezTo>
                <a:cubicBezTo>
                  <a:pt x="11526873" y="683122"/>
                  <a:pt x="11526873" y="661504"/>
                  <a:pt x="11526873" y="637724"/>
                </a:cubicBezTo>
                <a:cubicBezTo>
                  <a:pt x="11537682" y="637724"/>
                  <a:pt x="11551193" y="637724"/>
                  <a:pt x="11562002" y="637724"/>
                </a:cubicBezTo>
                <a:cubicBezTo>
                  <a:pt x="11564705" y="637724"/>
                  <a:pt x="11564705" y="635563"/>
                  <a:pt x="11567407" y="633401"/>
                </a:cubicBezTo>
                <a:cubicBezTo>
                  <a:pt x="11570109" y="633401"/>
                  <a:pt x="11575514" y="633401"/>
                  <a:pt x="11578216" y="633401"/>
                </a:cubicBezTo>
                <a:cubicBezTo>
                  <a:pt x="11580918" y="635563"/>
                  <a:pt x="11580918" y="637724"/>
                  <a:pt x="11583620" y="637724"/>
                </a:cubicBezTo>
                <a:cubicBezTo>
                  <a:pt x="11591727" y="637724"/>
                  <a:pt x="11602536" y="637724"/>
                  <a:pt x="11613345" y="637724"/>
                </a:cubicBezTo>
                <a:cubicBezTo>
                  <a:pt x="11613345" y="598812"/>
                  <a:pt x="11613345" y="559900"/>
                  <a:pt x="11613345" y="520988"/>
                </a:cubicBezTo>
                <a:cubicBezTo>
                  <a:pt x="11613345" y="520988"/>
                  <a:pt x="11613345" y="520988"/>
                  <a:pt x="11689008" y="510179"/>
                </a:cubicBezTo>
                <a:cubicBezTo>
                  <a:pt x="11689008" y="510179"/>
                  <a:pt x="11689008" y="510179"/>
                  <a:pt x="11689008" y="518826"/>
                </a:cubicBezTo>
                <a:cubicBezTo>
                  <a:pt x="11689008" y="518826"/>
                  <a:pt x="11689008" y="518826"/>
                  <a:pt x="11724138" y="518826"/>
                </a:cubicBezTo>
                <a:cubicBezTo>
                  <a:pt x="11724138" y="518826"/>
                  <a:pt x="11724138" y="518826"/>
                  <a:pt x="11724138" y="773916"/>
                </a:cubicBezTo>
                <a:cubicBezTo>
                  <a:pt x="11732245" y="773916"/>
                  <a:pt x="11743054" y="773916"/>
                  <a:pt x="11753863" y="773916"/>
                </a:cubicBezTo>
                <a:cubicBezTo>
                  <a:pt x="11753863" y="771755"/>
                  <a:pt x="11753863" y="771755"/>
                  <a:pt x="11753863" y="769593"/>
                </a:cubicBezTo>
                <a:cubicBezTo>
                  <a:pt x="11759267" y="769593"/>
                  <a:pt x="11764672" y="769593"/>
                  <a:pt x="11770076" y="769593"/>
                </a:cubicBezTo>
                <a:cubicBezTo>
                  <a:pt x="11770076" y="771755"/>
                  <a:pt x="11770076" y="771755"/>
                  <a:pt x="11770076" y="773916"/>
                </a:cubicBezTo>
                <a:cubicBezTo>
                  <a:pt x="11780885" y="773916"/>
                  <a:pt x="11791694" y="773916"/>
                  <a:pt x="11802503" y="773916"/>
                </a:cubicBezTo>
                <a:cubicBezTo>
                  <a:pt x="11802503" y="769593"/>
                  <a:pt x="11802503" y="765269"/>
                  <a:pt x="11802503" y="760946"/>
                </a:cubicBezTo>
                <a:cubicBezTo>
                  <a:pt x="11816014" y="760946"/>
                  <a:pt x="11829526" y="760946"/>
                  <a:pt x="11840335" y="760946"/>
                </a:cubicBezTo>
                <a:cubicBezTo>
                  <a:pt x="11840335" y="758784"/>
                  <a:pt x="11840335" y="756622"/>
                  <a:pt x="11840335" y="756622"/>
                </a:cubicBezTo>
                <a:cubicBezTo>
                  <a:pt x="11845739" y="756622"/>
                  <a:pt x="11851144" y="756622"/>
                  <a:pt x="11856548" y="756622"/>
                </a:cubicBezTo>
                <a:cubicBezTo>
                  <a:pt x="11856548" y="756622"/>
                  <a:pt x="11856548" y="758784"/>
                  <a:pt x="11856548" y="760946"/>
                </a:cubicBezTo>
                <a:cubicBezTo>
                  <a:pt x="11864655" y="760946"/>
                  <a:pt x="11875464" y="760946"/>
                  <a:pt x="11883571" y="760946"/>
                </a:cubicBezTo>
                <a:cubicBezTo>
                  <a:pt x="11883571" y="754460"/>
                  <a:pt x="11883571" y="750137"/>
                  <a:pt x="11883571" y="743651"/>
                </a:cubicBezTo>
                <a:cubicBezTo>
                  <a:pt x="11886273" y="743651"/>
                  <a:pt x="11891678" y="743651"/>
                  <a:pt x="11894380" y="743651"/>
                </a:cubicBezTo>
                <a:cubicBezTo>
                  <a:pt x="11894380" y="739328"/>
                  <a:pt x="11894380" y="735004"/>
                  <a:pt x="11894380" y="730681"/>
                </a:cubicBezTo>
                <a:cubicBezTo>
                  <a:pt x="11918700" y="730681"/>
                  <a:pt x="11945723" y="730681"/>
                  <a:pt x="11970043" y="730681"/>
                </a:cubicBezTo>
                <a:cubicBezTo>
                  <a:pt x="11970043" y="719872"/>
                  <a:pt x="11970043" y="711225"/>
                  <a:pt x="11970043" y="700416"/>
                </a:cubicBezTo>
                <a:cubicBezTo>
                  <a:pt x="11978150" y="700416"/>
                  <a:pt x="11986257" y="700416"/>
                  <a:pt x="11994363" y="700416"/>
                </a:cubicBezTo>
                <a:cubicBezTo>
                  <a:pt x="11994363" y="698254"/>
                  <a:pt x="11994363" y="696092"/>
                  <a:pt x="11994363" y="693931"/>
                </a:cubicBezTo>
                <a:cubicBezTo>
                  <a:pt x="11999768" y="693931"/>
                  <a:pt x="12005172" y="693931"/>
                  <a:pt x="12010577" y="693931"/>
                </a:cubicBezTo>
                <a:cubicBezTo>
                  <a:pt x="12010577" y="696092"/>
                  <a:pt x="12010577" y="698254"/>
                  <a:pt x="12010577" y="700416"/>
                </a:cubicBezTo>
                <a:cubicBezTo>
                  <a:pt x="12018684" y="700416"/>
                  <a:pt x="12024088" y="700416"/>
                  <a:pt x="12032195" y="700416"/>
                </a:cubicBezTo>
                <a:cubicBezTo>
                  <a:pt x="12032195" y="715548"/>
                  <a:pt x="12032195" y="732843"/>
                  <a:pt x="12032195" y="750137"/>
                </a:cubicBezTo>
                <a:cubicBezTo>
                  <a:pt x="12045706" y="750137"/>
                  <a:pt x="12061920" y="750137"/>
                  <a:pt x="12075431" y="750137"/>
                </a:cubicBezTo>
                <a:cubicBezTo>
                  <a:pt x="12075431" y="741490"/>
                  <a:pt x="12075431" y="732843"/>
                  <a:pt x="12075431" y="724195"/>
                </a:cubicBezTo>
                <a:cubicBezTo>
                  <a:pt x="12091645" y="724195"/>
                  <a:pt x="12110560" y="724195"/>
                  <a:pt x="12126774" y="724195"/>
                </a:cubicBezTo>
                <a:cubicBezTo>
                  <a:pt x="12126774" y="713387"/>
                  <a:pt x="12126774" y="704739"/>
                  <a:pt x="12126774" y="693931"/>
                </a:cubicBezTo>
                <a:cubicBezTo>
                  <a:pt x="12148392" y="693931"/>
                  <a:pt x="12170010" y="693931"/>
                  <a:pt x="12191628" y="693931"/>
                </a:cubicBezTo>
                <a:cubicBezTo>
                  <a:pt x="12191628" y="693931"/>
                  <a:pt x="12191628" y="693931"/>
                  <a:pt x="12191628" y="775099"/>
                </a:cubicBezTo>
                <a:lnTo>
                  <a:pt x="12191628" y="814322"/>
                </a:lnTo>
                <a:lnTo>
                  <a:pt x="12210216" y="814322"/>
                </a:lnTo>
                <a:lnTo>
                  <a:pt x="12210216" y="1002962"/>
                </a:lnTo>
                <a:lnTo>
                  <a:pt x="1" y="1002962"/>
                </a:lnTo>
                <a:lnTo>
                  <a:pt x="0" y="1002962"/>
                </a:lnTo>
                <a:lnTo>
                  <a:pt x="0" y="814322"/>
                </a:lnTo>
                <a:lnTo>
                  <a:pt x="1" y="814322"/>
                </a:lnTo>
                <a:lnTo>
                  <a:pt x="1" y="814322"/>
                </a:lnTo>
                <a:lnTo>
                  <a:pt x="1" y="775100"/>
                </a:lnTo>
                <a:cubicBezTo>
                  <a:pt x="1" y="693932"/>
                  <a:pt x="1" y="693932"/>
                  <a:pt x="1" y="693932"/>
                </a:cubicBezTo>
                <a:cubicBezTo>
                  <a:pt x="23043" y="693932"/>
                  <a:pt x="46085" y="693932"/>
                  <a:pt x="69127" y="693932"/>
                </a:cubicBezTo>
                <a:cubicBezTo>
                  <a:pt x="69127" y="704740"/>
                  <a:pt x="69127" y="713388"/>
                  <a:pt x="69127" y="724196"/>
                </a:cubicBezTo>
                <a:cubicBezTo>
                  <a:pt x="86408" y="724196"/>
                  <a:pt x="106569" y="724196"/>
                  <a:pt x="123851" y="724196"/>
                </a:cubicBezTo>
                <a:cubicBezTo>
                  <a:pt x="123851" y="732844"/>
                  <a:pt x="123851" y="741491"/>
                  <a:pt x="123851" y="750138"/>
                </a:cubicBezTo>
                <a:cubicBezTo>
                  <a:pt x="138252" y="750138"/>
                  <a:pt x="155533" y="750138"/>
                  <a:pt x="169934" y="750138"/>
                </a:cubicBezTo>
                <a:cubicBezTo>
                  <a:pt x="169934" y="732844"/>
                  <a:pt x="169934" y="715549"/>
                  <a:pt x="169934" y="700417"/>
                </a:cubicBezTo>
                <a:cubicBezTo>
                  <a:pt x="178575" y="700417"/>
                  <a:pt x="184335" y="700417"/>
                  <a:pt x="192976" y="700417"/>
                </a:cubicBezTo>
                <a:cubicBezTo>
                  <a:pt x="192976" y="698255"/>
                  <a:pt x="192976" y="696093"/>
                  <a:pt x="192976" y="693932"/>
                </a:cubicBezTo>
                <a:cubicBezTo>
                  <a:pt x="198736" y="693932"/>
                  <a:pt x="204497" y="693932"/>
                  <a:pt x="210257" y="693932"/>
                </a:cubicBezTo>
                <a:cubicBezTo>
                  <a:pt x="210257" y="696093"/>
                  <a:pt x="210257" y="698255"/>
                  <a:pt x="210257" y="700417"/>
                </a:cubicBezTo>
                <a:cubicBezTo>
                  <a:pt x="218898" y="700417"/>
                  <a:pt x="227538" y="700417"/>
                  <a:pt x="236179" y="700417"/>
                </a:cubicBezTo>
                <a:cubicBezTo>
                  <a:pt x="236179" y="711226"/>
                  <a:pt x="236179" y="719873"/>
                  <a:pt x="236179" y="730682"/>
                </a:cubicBezTo>
                <a:cubicBezTo>
                  <a:pt x="262101" y="730682"/>
                  <a:pt x="290903" y="730682"/>
                  <a:pt x="316825" y="730682"/>
                </a:cubicBezTo>
                <a:cubicBezTo>
                  <a:pt x="316825" y="735005"/>
                  <a:pt x="316825" y="739329"/>
                  <a:pt x="316825" y="743652"/>
                </a:cubicBezTo>
                <a:cubicBezTo>
                  <a:pt x="319705" y="743652"/>
                  <a:pt x="325465" y="743652"/>
                  <a:pt x="328346" y="743652"/>
                </a:cubicBezTo>
                <a:cubicBezTo>
                  <a:pt x="328346" y="750138"/>
                  <a:pt x="328346" y="754461"/>
                  <a:pt x="328346" y="760947"/>
                </a:cubicBezTo>
                <a:cubicBezTo>
                  <a:pt x="336986" y="760947"/>
                  <a:pt x="348507" y="760947"/>
                  <a:pt x="357148" y="760947"/>
                </a:cubicBezTo>
                <a:cubicBezTo>
                  <a:pt x="357148" y="758785"/>
                  <a:pt x="357148" y="756623"/>
                  <a:pt x="357148" y="756623"/>
                </a:cubicBezTo>
                <a:cubicBezTo>
                  <a:pt x="362908" y="756623"/>
                  <a:pt x="368669" y="756623"/>
                  <a:pt x="374429" y="756623"/>
                </a:cubicBezTo>
                <a:cubicBezTo>
                  <a:pt x="374429" y="756623"/>
                  <a:pt x="374429" y="758785"/>
                  <a:pt x="374429" y="760947"/>
                </a:cubicBezTo>
                <a:cubicBezTo>
                  <a:pt x="385950" y="760947"/>
                  <a:pt x="400351" y="760947"/>
                  <a:pt x="414752" y="760947"/>
                </a:cubicBezTo>
                <a:cubicBezTo>
                  <a:pt x="414752" y="765270"/>
                  <a:pt x="414752" y="769594"/>
                  <a:pt x="414752" y="773917"/>
                </a:cubicBezTo>
                <a:cubicBezTo>
                  <a:pt x="426273" y="773917"/>
                  <a:pt x="437794" y="773917"/>
                  <a:pt x="449315" y="773917"/>
                </a:cubicBezTo>
                <a:cubicBezTo>
                  <a:pt x="449315" y="771756"/>
                  <a:pt x="449315" y="771756"/>
                  <a:pt x="449315" y="769594"/>
                </a:cubicBezTo>
                <a:cubicBezTo>
                  <a:pt x="455075" y="769594"/>
                  <a:pt x="460836" y="769594"/>
                  <a:pt x="466596" y="769594"/>
                </a:cubicBezTo>
                <a:cubicBezTo>
                  <a:pt x="466596" y="771756"/>
                  <a:pt x="466596" y="771756"/>
                  <a:pt x="466596" y="773917"/>
                </a:cubicBezTo>
                <a:cubicBezTo>
                  <a:pt x="478117" y="773917"/>
                  <a:pt x="489637" y="773917"/>
                  <a:pt x="498278" y="773917"/>
                </a:cubicBezTo>
                <a:cubicBezTo>
                  <a:pt x="498278" y="518827"/>
                  <a:pt x="498278" y="518827"/>
                  <a:pt x="498278" y="518827"/>
                </a:cubicBezTo>
                <a:cubicBezTo>
                  <a:pt x="535721" y="518827"/>
                  <a:pt x="535721" y="518827"/>
                  <a:pt x="535721" y="518827"/>
                </a:cubicBezTo>
                <a:cubicBezTo>
                  <a:pt x="535721" y="510180"/>
                  <a:pt x="535721" y="510180"/>
                  <a:pt x="535721" y="510180"/>
                </a:cubicBezTo>
                <a:cubicBezTo>
                  <a:pt x="616367" y="520989"/>
                  <a:pt x="616367" y="520989"/>
                  <a:pt x="616367" y="520989"/>
                </a:cubicBezTo>
                <a:cubicBezTo>
                  <a:pt x="616367" y="559901"/>
                  <a:pt x="616367" y="598813"/>
                  <a:pt x="616367" y="637725"/>
                </a:cubicBezTo>
                <a:cubicBezTo>
                  <a:pt x="627888" y="637725"/>
                  <a:pt x="639409" y="637725"/>
                  <a:pt x="648049" y="637725"/>
                </a:cubicBezTo>
                <a:cubicBezTo>
                  <a:pt x="650929" y="637725"/>
                  <a:pt x="650929" y="635564"/>
                  <a:pt x="653810" y="633402"/>
                </a:cubicBezTo>
                <a:cubicBezTo>
                  <a:pt x="656690" y="633402"/>
                  <a:pt x="662450" y="633402"/>
                  <a:pt x="665330" y="633402"/>
                </a:cubicBezTo>
                <a:cubicBezTo>
                  <a:pt x="668211" y="635564"/>
                  <a:pt x="668211" y="637725"/>
                  <a:pt x="671091" y="637725"/>
                </a:cubicBezTo>
                <a:cubicBezTo>
                  <a:pt x="682612" y="637725"/>
                  <a:pt x="697013" y="637725"/>
                  <a:pt x="708534" y="637725"/>
                </a:cubicBezTo>
                <a:cubicBezTo>
                  <a:pt x="708534" y="661505"/>
                  <a:pt x="708534" y="683123"/>
                  <a:pt x="708534" y="704740"/>
                </a:cubicBezTo>
                <a:cubicBezTo>
                  <a:pt x="720055" y="704740"/>
                  <a:pt x="728695" y="704740"/>
                  <a:pt x="740216" y="704740"/>
                </a:cubicBezTo>
                <a:cubicBezTo>
                  <a:pt x="740216" y="667990"/>
                  <a:pt x="740216" y="629078"/>
                  <a:pt x="740216" y="590166"/>
                </a:cubicBezTo>
                <a:cubicBezTo>
                  <a:pt x="745976" y="590166"/>
                  <a:pt x="751737" y="590166"/>
                  <a:pt x="754617" y="590166"/>
                </a:cubicBezTo>
                <a:cubicBezTo>
                  <a:pt x="754617" y="588004"/>
                  <a:pt x="754617" y="583681"/>
                  <a:pt x="754617" y="581519"/>
                </a:cubicBezTo>
                <a:cubicBezTo>
                  <a:pt x="789180" y="581519"/>
                  <a:pt x="823742" y="581519"/>
                  <a:pt x="858305" y="581519"/>
                </a:cubicBezTo>
                <a:cubicBezTo>
                  <a:pt x="861185" y="583681"/>
                  <a:pt x="864065" y="585843"/>
                  <a:pt x="866945" y="588004"/>
                </a:cubicBezTo>
                <a:cubicBezTo>
                  <a:pt x="866945" y="648534"/>
                  <a:pt x="866945" y="706902"/>
                  <a:pt x="866945" y="767432"/>
                </a:cubicBezTo>
                <a:cubicBezTo>
                  <a:pt x="872706" y="767432"/>
                  <a:pt x="881346" y="767432"/>
                  <a:pt x="889987" y="767432"/>
                </a:cubicBezTo>
                <a:cubicBezTo>
                  <a:pt x="889987" y="771756"/>
                  <a:pt x="889987" y="776079"/>
                  <a:pt x="889987" y="780403"/>
                </a:cubicBezTo>
                <a:cubicBezTo>
                  <a:pt x="895747" y="780403"/>
                  <a:pt x="904388" y="780403"/>
                  <a:pt x="910148" y="780403"/>
                </a:cubicBezTo>
                <a:cubicBezTo>
                  <a:pt x="910148" y="765270"/>
                  <a:pt x="910148" y="750138"/>
                  <a:pt x="910148" y="735005"/>
                </a:cubicBezTo>
                <a:cubicBezTo>
                  <a:pt x="918789" y="735005"/>
                  <a:pt x="930310" y="735005"/>
                  <a:pt x="938951" y="735005"/>
                </a:cubicBezTo>
                <a:cubicBezTo>
                  <a:pt x="938951" y="732844"/>
                  <a:pt x="938951" y="730682"/>
                  <a:pt x="938951" y="728520"/>
                </a:cubicBezTo>
                <a:cubicBezTo>
                  <a:pt x="950471" y="728520"/>
                  <a:pt x="959112" y="728520"/>
                  <a:pt x="970633" y="728520"/>
                </a:cubicBezTo>
                <a:cubicBezTo>
                  <a:pt x="970633" y="730682"/>
                  <a:pt x="970633" y="732844"/>
                  <a:pt x="970633" y="735005"/>
                </a:cubicBezTo>
                <a:cubicBezTo>
                  <a:pt x="976393" y="735005"/>
                  <a:pt x="982154" y="735005"/>
                  <a:pt x="987914" y="735005"/>
                </a:cubicBezTo>
                <a:cubicBezTo>
                  <a:pt x="990794" y="730682"/>
                  <a:pt x="990794" y="728520"/>
                  <a:pt x="990794" y="726358"/>
                </a:cubicBezTo>
                <a:cubicBezTo>
                  <a:pt x="993674" y="726358"/>
                  <a:pt x="996555" y="726358"/>
                  <a:pt x="999435" y="726358"/>
                </a:cubicBezTo>
                <a:cubicBezTo>
                  <a:pt x="999435" y="728520"/>
                  <a:pt x="1002315" y="730682"/>
                  <a:pt x="1002315" y="732844"/>
                </a:cubicBezTo>
                <a:cubicBezTo>
                  <a:pt x="1005195" y="732844"/>
                  <a:pt x="1008076" y="732844"/>
                  <a:pt x="1013836" y="732844"/>
                </a:cubicBezTo>
                <a:cubicBezTo>
                  <a:pt x="1013836" y="709064"/>
                  <a:pt x="1013836" y="683123"/>
                  <a:pt x="1013836" y="657181"/>
                </a:cubicBezTo>
                <a:cubicBezTo>
                  <a:pt x="1042638" y="657181"/>
                  <a:pt x="1074321" y="657181"/>
                  <a:pt x="1106003" y="657181"/>
                </a:cubicBezTo>
                <a:cubicBezTo>
                  <a:pt x="1108883" y="572872"/>
                  <a:pt x="1114643" y="488563"/>
                  <a:pt x="1117524" y="404253"/>
                </a:cubicBezTo>
                <a:cubicBezTo>
                  <a:pt x="1106003" y="402091"/>
                  <a:pt x="1071440" y="393444"/>
                  <a:pt x="1100243" y="382635"/>
                </a:cubicBezTo>
                <a:cubicBezTo>
                  <a:pt x="1097362" y="380474"/>
                  <a:pt x="1094482" y="378312"/>
                  <a:pt x="1091602" y="378312"/>
                </a:cubicBezTo>
                <a:cubicBezTo>
                  <a:pt x="1091602" y="363179"/>
                  <a:pt x="1091602" y="363179"/>
                  <a:pt x="1103123" y="354532"/>
                </a:cubicBezTo>
                <a:cubicBezTo>
                  <a:pt x="1103123" y="350209"/>
                  <a:pt x="1103123" y="343723"/>
                  <a:pt x="1103123" y="337238"/>
                </a:cubicBezTo>
                <a:cubicBezTo>
                  <a:pt x="1108883" y="337238"/>
                  <a:pt x="1117524" y="337238"/>
                  <a:pt x="1123284" y="337238"/>
                </a:cubicBezTo>
                <a:cubicBezTo>
                  <a:pt x="1123284" y="328591"/>
                  <a:pt x="1123284" y="322106"/>
                  <a:pt x="1123284" y="315620"/>
                </a:cubicBezTo>
                <a:cubicBezTo>
                  <a:pt x="1123284" y="313459"/>
                  <a:pt x="1126164" y="313459"/>
                  <a:pt x="1126164" y="311297"/>
                </a:cubicBezTo>
                <a:cubicBezTo>
                  <a:pt x="1126164" y="285355"/>
                  <a:pt x="1126164" y="259414"/>
                  <a:pt x="1126164" y="233473"/>
                </a:cubicBezTo>
                <a:cubicBezTo>
                  <a:pt x="1126164" y="231311"/>
                  <a:pt x="1123284" y="229149"/>
                  <a:pt x="1123284" y="226987"/>
                </a:cubicBezTo>
                <a:cubicBezTo>
                  <a:pt x="1126164" y="224826"/>
                  <a:pt x="1129045" y="222664"/>
                  <a:pt x="1131925" y="220502"/>
                </a:cubicBezTo>
                <a:cubicBezTo>
                  <a:pt x="1131925" y="201046"/>
                  <a:pt x="1131925" y="181590"/>
                  <a:pt x="1131925" y="162134"/>
                </a:cubicBezTo>
                <a:cubicBezTo>
                  <a:pt x="1131925" y="162134"/>
                  <a:pt x="1134805" y="159972"/>
                  <a:pt x="1134805" y="157811"/>
                </a:cubicBezTo>
                <a:cubicBezTo>
                  <a:pt x="1134805" y="140516"/>
                  <a:pt x="1134805" y="121060"/>
                  <a:pt x="1134805" y="101604"/>
                </a:cubicBezTo>
                <a:cubicBezTo>
                  <a:pt x="1134805" y="101604"/>
                  <a:pt x="1137685" y="99443"/>
                  <a:pt x="1137685" y="99443"/>
                </a:cubicBezTo>
                <a:cubicBezTo>
                  <a:pt x="1137685" y="92957"/>
                  <a:pt x="1137685" y="88634"/>
                  <a:pt x="1137685" y="82148"/>
                </a:cubicBezTo>
                <a:cubicBezTo>
                  <a:pt x="1137685" y="82148"/>
                  <a:pt x="1137685" y="79987"/>
                  <a:pt x="1140565" y="79987"/>
                </a:cubicBezTo>
                <a:cubicBezTo>
                  <a:pt x="1143446" y="79987"/>
                  <a:pt x="1143446" y="82148"/>
                  <a:pt x="1143446" y="82148"/>
                </a:cubicBezTo>
                <a:cubicBezTo>
                  <a:pt x="1143446" y="88634"/>
                  <a:pt x="1143446" y="92957"/>
                  <a:pt x="1143446" y="99443"/>
                </a:cubicBezTo>
                <a:cubicBezTo>
                  <a:pt x="1146326" y="99443"/>
                  <a:pt x="1146326" y="101604"/>
                  <a:pt x="1146326" y="101604"/>
                </a:cubicBezTo>
                <a:cubicBezTo>
                  <a:pt x="1146326" y="121060"/>
                  <a:pt x="1146326" y="140516"/>
                  <a:pt x="1146326" y="157811"/>
                </a:cubicBezTo>
                <a:cubicBezTo>
                  <a:pt x="1149206" y="159972"/>
                  <a:pt x="1149206" y="159972"/>
                  <a:pt x="1149206" y="162134"/>
                </a:cubicBezTo>
                <a:cubicBezTo>
                  <a:pt x="1149206" y="181590"/>
                  <a:pt x="1149206" y="201046"/>
                  <a:pt x="1149206" y="220502"/>
                </a:cubicBezTo>
                <a:cubicBezTo>
                  <a:pt x="1152086" y="222664"/>
                  <a:pt x="1154967" y="224826"/>
                  <a:pt x="1157847" y="226987"/>
                </a:cubicBezTo>
                <a:cubicBezTo>
                  <a:pt x="1157847" y="229149"/>
                  <a:pt x="1154967" y="231311"/>
                  <a:pt x="1154967" y="233473"/>
                </a:cubicBezTo>
                <a:cubicBezTo>
                  <a:pt x="1154967" y="259414"/>
                  <a:pt x="1154967" y="285355"/>
                  <a:pt x="1154967" y="311297"/>
                </a:cubicBezTo>
                <a:cubicBezTo>
                  <a:pt x="1154967" y="313459"/>
                  <a:pt x="1157847" y="313459"/>
                  <a:pt x="1157847" y="315620"/>
                </a:cubicBezTo>
                <a:cubicBezTo>
                  <a:pt x="1157847" y="322106"/>
                  <a:pt x="1157847" y="328591"/>
                  <a:pt x="1157847" y="337238"/>
                </a:cubicBezTo>
                <a:cubicBezTo>
                  <a:pt x="1166487" y="337238"/>
                  <a:pt x="1172248" y="337238"/>
                  <a:pt x="1178008" y="337238"/>
                </a:cubicBezTo>
                <a:cubicBezTo>
                  <a:pt x="1178008" y="343723"/>
                  <a:pt x="1178008" y="350209"/>
                  <a:pt x="1178008" y="354532"/>
                </a:cubicBezTo>
                <a:cubicBezTo>
                  <a:pt x="1192409" y="363179"/>
                  <a:pt x="1189529" y="365341"/>
                  <a:pt x="1189529" y="378312"/>
                </a:cubicBezTo>
                <a:cubicBezTo>
                  <a:pt x="1186649" y="378312"/>
                  <a:pt x="1183769" y="380474"/>
                  <a:pt x="1180888" y="382635"/>
                </a:cubicBezTo>
                <a:cubicBezTo>
                  <a:pt x="1212571" y="391283"/>
                  <a:pt x="1178008" y="404253"/>
                  <a:pt x="1163607" y="404253"/>
                </a:cubicBezTo>
                <a:lnTo>
                  <a:pt x="1185461" y="814322"/>
                </a:lnTo>
                <a:lnTo>
                  <a:pt x="1201050" y="814322"/>
                </a:lnTo>
                <a:lnTo>
                  <a:pt x="1201050" y="810668"/>
                </a:lnTo>
                <a:cubicBezTo>
                  <a:pt x="1218331" y="810668"/>
                  <a:pt x="1238492" y="810668"/>
                  <a:pt x="1255774" y="810668"/>
                </a:cubicBezTo>
                <a:lnTo>
                  <a:pt x="1255774" y="814322"/>
                </a:lnTo>
                <a:lnTo>
                  <a:pt x="1264414" y="814322"/>
                </a:lnTo>
                <a:lnTo>
                  <a:pt x="1264414" y="797697"/>
                </a:lnTo>
                <a:cubicBezTo>
                  <a:pt x="1267295" y="797697"/>
                  <a:pt x="1270175" y="797697"/>
                  <a:pt x="1273055" y="797697"/>
                </a:cubicBezTo>
                <a:lnTo>
                  <a:pt x="1273055" y="814322"/>
                </a:lnTo>
                <a:lnTo>
                  <a:pt x="1319138" y="814322"/>
                </a:lnTo>
                <a:lnTo>
                  <a:pt x="1319138" y="812829"/>
                </a:lnTo>
                <a:cubicBezTo>
                  <a:pt x="1324899" y="812829"/>
                  <a:pt x="1333540" y="812829"/>
                  <a:pt x="1339300" y="812829"/>
                </a:cubicBezTo>
                <a:cubicBezTo>
                  <a:pt x="1339300" y="810668"/>
                  <a:pt x="1339300" y="808506"/>
                  <a:pt x="1339300" y="806344"/>
                </a:cubicBezTo>
                <a:cubicBezTo>
                  <a:pt x="1347941" y="806344"/>
                  <a:pt x="1356581" y="806344"/>
                  <a:pt x="1362342" y="806344"/>
                </a:cubicBezTo>
                <a:cubicBezTo>
                  <a:pt x="1362342" y="808506"/>
                  <a:pt x="1362342" y="808506"/>
                  <a:pt x="1362342" y="810668"/>
                </a:cubicBezTo>
                <a:cubicBezTo>
                  <a:pt x="1368102" y="810668"/>
                  <a:pt x="1373863" y="810668"/>
                  <a:pt x="1379623" y="810668"/>
                </a:cubicBezTo>
                <a:cubicBezTo>
                  <a:pt x="1379623" y="808506"/>
                  <a:pt x="1379623" y="808506"/>
                  <a:pt x="1379623" y="806344"/>
                </a:cubicBezTo>
                <a:cubicBezTo>
                  <a:pt x="1431467" y="806344"/>
                  <a:pt x="1483311" y="806344"/>
                  <a:pt x="1535154" y="806344"/>
                </a:cubicBezTo>
                <a:cubicBezTo>
                  <a:pt x="1535154" y="804182"/>
                  <a:pt x="1535154" y="802020"/>
                  <a:pt x="1535154" y="799859"/>
                </a:cubicBezTo>
                <a:cubicBezTo>
                  <a:pt x="1538034" y="799859"/>
                  <a:pt x="1543795" y="799859"/>
                  <a:pt x="1546675" y="799859"/>
                </a:cubicBezTo>
                <a:cubicBezTo>
                  <a:pt x="1546675" y="802020"/>
                  <a:pt x="1546675" y="804182"/>
                  <a:pt x="1546675" y="806344"/>
                </a:cubicBezTo>
                <a:cubicBezTo>
                  <a:pt x="1549556" y="806344"/>
                  <a:pt x="1555316" y="806344"/>
                  <a:pt x="1558196" y="806344"/>
                </a:cubicBezTo>
                <a:lnTo>
                  <a:pt x="1558196" y="814322"/>
                </a:lnTo>
                <a:lnTo>
                  <a:pt x="1566837" y="814322"/>
                </a:lnTo>
                <a:lnTo>
                  <a:pt x="1566837" y="810668"/>
                </a:lnTo>
                <a:cubicBezTo>
                  <a:pt x="1569717" y="810668"/>
                  <a:pt x="1572597" y="810668"/>
                  <a:pt x="1575477" y="810668"/>
                </a:cubicBezTo>
                <a:lnTo>
                  <a:pt x="1575477" y="814322"/>
                </a:lnTo>
                <a:lnTo>
                  <a:pt x="1601399" y="814322"/>
                </a:lnTo>
                <a:lnTo>
                  <a:pt x="1601399" y="808506"/>
                </a:lnTo>
                <a:cubicBezTo>
                  <a:pt x="1607160" y="808506"/>
                  <a:pt x="1612920" y="808506"/>
                  <a:pt x="1618681" y="808506"/>
                </a:cubicBezTo>
                <a:lnTo>
                  <a:pt x="1618681" y="814322"/>
                </a:lnTo>
                <a:lnTo>
                  <a:pt x="1693957" y="814322"/>
                </a:lnTo>
                <a:lnTo>
                  <a:pt x="1696446" y="782564"/>
                </a:lnTo>
                <a:cubicBezTo>
                  <a:pt x="1699327" y="782564"/>
                  <a:pt x="1702207" y="782564"/>
                  <a:pt x="1705087" y="782564"/>
                </a:cubicBezTo>
                <a:lnTo>
                  <a:pt x="1707576" y="814322"/>
                </a:lnTo>
                <a:lnTo>
                  <a:pt x="1719879" y="814322"/>
                </a:lnTo>
                <a:lnTo>
                  <a:pt x="1722368" y="782564"/>
                </a:lnTo>
                <a:cubicBezTo>
                  <a:pt x="1725248" y="782564"/>
                  <a:pt x="1728129" y="782564"/>
                  <a:pt x="1731009" y="782564"/>
                </a:cubicBezTo>
                <a:lnTo>
                  <a:pt x="1733829" y="814322"/>
                </a:lnTo>
                <a:lnTo>
                  <a:pt x="1808774" y="814322"/>
                </a:lnTo>
                <a:lnTo>
                  <a:pt x="1808774" y="810668"/>
                </a:lnTo>
                <a:cubicBezTo>
                  <a:pt x="1805894" y="810668"/>
                  <a:pt x="1803014" y="810668"/>
                  <a:pt x="1800134" y="810668"/>
                </a:cubicBezTo>
                <a:cubicBezTo>
                  <a:pt x="1800134" y="808506"/>
                  <a:pt x="1800134" y="808506"/>
                  <a:pt x="1800134" y="806344"/>
                </a:cubicBezTo>
                <a:cubicBezTo>
                  <a:pt x="1805894" y="806344"/>
                  <a:pt x="1811655" y="806344"/>
                  <a:pt x="1814535" y="806344"/>
                </a:cubicBezTo>
                <a:cubicBezTo>
                  <a:pt x="1814535" y="799859"/>
                  <a:pt x="1814535" y="795535"/>
                  <a:pt x="1814535" y="789050"/>
                </a:cubicBezTo>
                <a:cubicBezTo>
                  <a:pt x="1851978" y="789050"/>
                  <a:pt x="1889420" y="789050"/>
                  <a:pt x="1923983" y="789050"/>
                </a:cubicBezTo>
                <a:cubicBezTo>
                  <a:pt x="1923983" y="795535"/>
                  <a:pt x="1923983" y="799859"/>
                  <a:pt x="1923983" y="806344"/>
                </a:cubicBezTo>
                <a:cubicBezTo>
                  <a:pt x="1935504" y="806344"/>
                  <a:pt x="1947025" y="806344"/>
                  <a:pt x="1955665" y="804182"/>
                </a:cubicBezTo>
                <a:cubicBezTo>
                  <a:pt x="1955665" y="799859"/>
                  <a:pt x="1955665" y="793373"/>
                  <a:pt x="1955665" y="786888"/>
                </a:cubicBezTo>
                <a:cubicBezTo>
                  <a:pt x="1961426" y="786888"/>
                  <a:pt x="1964306" y="786888"/>
                  <a:pt x="1967186" y="786888"/>
                </a:cubicBezTo>
                <a:cubicBezTo>
                  <a:pt x="1967186" y="778241"/>
                  <a:pt x="1967186" y="767432"/>
                  <a:pt x="1967186" y="756623"/>
                </a:cubicBezTo>
                <a:cubicBezTo>
                  <a:pt x="1972947" y="756623"/>
                  <a:pt x="1978707" y="756623"/>
                  <a:pt x="1981587" y="756623"/>
                </a:cubicBezTo>
                <a:cubicBezTo>
                  <a:pt x="1984467" y="756623"/>
                  <a:pt x="1984467" y="754461"/>
                  <a:pt x="1987347" y="754461"/>
                </a:cubicBezTo>
                <a:cubicBezTo>
                  <a:pt x="1990228" y="754461"/>
                  <a:pt x="1995988" y="754461"/>
                  <a:pt x="2001749" y="754461"/>
                </a:cubicBezTo>
                <a:cubicBezTo>
                  <a:pt x="2001749" y="754461"/>
                  <a:pt x="2004629" y="756623"/>
                  <a:pt x="2004629" y="756623"/>
                </a:cubicBezTo>
                <a:cubicBezTo>
                  <a:pt x="2010389" y="756623"/>
                  <a:pt x="2016150" y="756623"/>
                  <a:pt x="2021910" y="756623"/>
                </a:cubicBezTo>
                <a:cubicBezTo>
                  <a:pt x="2021910" y="767432"/>
                  <a:pt x="2021910" y="776079"/>
                  <a:pt x="2021910" y="786888"/>
                </a:cubicBezTo>
                <a:cubicBezTo>
                  <a:pt x="2036311" y="786888"/>
                  <a:pt x="2050712" y="786888"/>
                  <a:pt x="2065113" y="786888"/>
                </a:cubicBezTo>
                <a:cubicBezTo>
                  <a:pt x="2065113" y="782564"/>
                  <a:pt x="2065113" y="778241"/>
                  <a:pt x="2065113" y="773917"/>
                </a:cubicBezTo>
                <a:cubicBezTo>
                  <a:pt x="2067994" y="773917"/>
                  <a:pt x="2067994" y="773917"/>
                  <a:pt x="2070874" y="773917"/>
                </a:cubicBezTo>
                <a:cubicBezTo>
                  <a:pt x="2070874" y="778241"/>
                  <a:pt x="2070874" y="782564"/>
                  <a:pt x="2070874" y="786888"/>
                </a:cubicBezTo>
                <a:cubicBezTo>
                  <a:pt x="2088155" y="786888"/>
                  <a:pt x="2088155" y="786888"/>
                  <a:pt x="2088155" y="786888"/>
                </a:cubicBezTo>
                <a:cubicBezTo>
                  <a:pt x="2088155" y="648534"/>
                  <a:pt x="2088155" y="648534"/>
                  <a:pt x="2088155" y="648534"/>
                </a:cubicBezTo>
                <a:cubicBezTo>
                  <a:pt x="2142879" y="648534"/>
                  <a:pt x="2142879" y="648534"/>
                  <a:pt x="2142879" y="648534"/>
                </a:cubicBezTo>
                <a:cubicBezTo>
                  <a:pt x="2142879" y="637725"/>
                  <a:pt x="2142879" y="637725"/>
                  <a:pt x="2142879" y="637725"/>
                </a:cubicBezTo>
                <a:cubicBezTo>
                  <a:pt x="2151520" y="637725"/>
                  <a:pt x="2151520" y="637725"/>
                  <a:pt x="2151520" y="637725"/>
                </a:cubicBezTo>
                <a:cubicBezTo>
                  <a:pt x="2151520" y="644211"/>
                  <a:pt x="2151520" y="644211"/>
                  <a:pt x="2151520" y="644211"/>
                </a:cubicBezTo>
                <a:cubicBezTo>
                  <a:pt x="2177442" y="644211"/>
                  <a:pt x="2177442" y="644211"/>
                  <a:pt x="2177442" y="644211"/>
                </a:cubicBezTo>
                <a:cubicBezTo>
                  <a:pt x="2177442" y="637725"/>
                  <a:pt x="2177442" y="637725"/>
                  <a:pt x="2177442" y="637725"/>
                </a:cubicBezTo>
                <a:cubicBezTo>
                  <a:pt x="2183202" y="637725"/>
                  <a:pt x="2183202" y="637725"/>
                  <a:pt x="2183202" y="637725"/>
                </a:cubicBezTo>
                <a:cubicBezTo>
                  <a:pt x="2183202" y="652858"/>
                  <a:pt x="2183202" y="652858"/>
                  <a:pt x="2183202" y="652858"/>
                </a:cubicBezTo>
                <a:cubicBezTo>
                  <a:pt x="2191843" y="652858"/>
                  <a:pt x="2191843" y="652858"/>
                  <a:pt x="2191843" y="652858"/>
                </a:cubicBezTo>
                <a:cubicBezTo>
                  <a:pt x="2191843" y="665828"/>
                  <a:pt x="2191843" y="665828"/>
                  <a:pt x="2191843" y="665828"/>
                </a:cubicBezTo>
                <a:cubicBezTo>
                  <a:pt x="2223525" y="665828"/>
                  <a:pt x="2223525" y="665828"/>
                  <a:pt x="2223525" y="665828"/>
                </a:cubicBezTo>
                <a:cubicBezTo>
                  <a:pt x="2223525" y="698255"/>
                  <a:pt x="2223525" y="698255"/>
                  <a:pt x="2223525" y="698255"/>
                </a:cubicBezTo>
                <a:cubicBezTo>
                  <a:pt x="2226405" y="698255"/>
                  <a:pt x="2226405" y="698255"/>
                  <a:pt x="2226405" y="698255"/>
                </a:cubicBezTo>
                <a:cubicBezTo>
                  <a:pt x="2226405" y="676637"/>
                  <a:pt x="2226405" y="676637"/>
                  <a:pt x="2226405" y="676637"/>
                </a:cubicBezTo>
                <a:cubicBezTo>
                  <a:pt x="2240807" y="676637"/>
                  <a:pt x="2240807" y="676637"/>
                  <a:pt x="2240807" y="676637"/>
                </a:cubicBezTo>
                <a:cubicBezTo>
                  <a:pt x="2240807" y="713388"/>
                  <a:pt x="2240807" y="713388"/>
                  <a:pt x="2240807" y="713388"/>
                </a:cubicBezTo>
                <a:cubicBezTo>
                  <a:pt x="2284010" y="713388"/>
                  <a:pt x="2284010" y="713388"/>
                  <a:pt x="2284010" y="713388"/>
                </a:cubicBezTo>
                <a:cubicBezTo>
                  <a:pt x="2284010" y="700417"/>
                  <a:pt x="2284010" y="700417"/>
                  <a:pt x="2284010" y="700417"/>
                </a:cubicBezTo>
                <a:cubicBezTo>
                  <a:pt x="2301291" y="700417"/>
                  <a:pt x="2301291" y="700417"/>
                  <a:pt x="2301291" y="700417"/>
                </a:cubicBezTo>
                <a:cubicBezTo>
                  <a:pt x="2301291" y="717711"/>
                  <a:pt x="2301291" y="717711"/>
                  <a:pt x="2301291" y="717711"/>
                </a:cubicBezTo>
                <a:cubicBezTo>
                  <a:pt x="2307051" y="717711"/>
                  <a:pt x="2307051" y="717711"/>
                  <a:pt x="2307051" y="717711"/>
                </a:cubicBezTo>
                <a:cubicBezTo>
                  <a:pt x="2307051" y="700417"/>
                  <a:pt x="2307051" y="700417"/>
                  <a:pt x="2307051" y="700417"/>
                </a:cubicBezTo>
                <a:cubicBezTo>
                  <a:pt x="2327213" y="700417"/>
                  <a:pt x="2327213" y="700417"/>
                  <a:pt x="2327213" y="700417"/>
                </a:cubicBezTo>
                <a:cubicBezTo>
                  <a:pt x="2327213" y="661505"/>
                  <a:pt x="2327213" y="661505"/>
                  <a:pt x="2327213" y="661505"/>
                </a:cubicBezTo>
                <a:cubicBezTo>
                  <a:pt x="2338734" y="661505"/>
                  <a:pt x="2338734" y="661505"/>
                  <a:pt x="2338734" y="661505"/>
                </a:cubicBezTo>
                <a:cubicBezTo>
                  <a:pt x="2353135" y="618269"/>
                  <a:pt x="2353135" y="618269"/>
                  <a:pt x="2353135" y="618269"/>
                </a:cubicBezTo>
                <a:cubicBezTo>
                  <a:pt x="2367536" y="618269"/>
                  <a:pt x="2367536" y="618269"/>
                  <a:pt x="2367536" y="618269"/>
                </a:cubicBezTo>
                <a:cubicBezTo>
                  <a:pt x="2384817" y="661505"/>
                  <a:pt x="2384817" y="661505"/>
                  <a:pt x="2384817" y="661505"/>
                </a:cubicBezTo>
                <a:cubicBezTo>
                  <a:pt x="2396338" y="661505"/>
                  <a:pt x="2396338" y="661505"/>
                  <a:pt x="2396338" y="661505"/>
                </a:cubicBezTo>
                <a:cubicBezTo>
                  <a:pt x="2396338" y="726358"/>
                  <a:pt x="2396338" y="726358"/>
                  <a:pt x="2396338" y="726358"/>
                </a:cubicBezTo>
                <a:cubicBezTo>
                  <a:pt x="2404979" y="726358"/>
                  <a:pt x="2404979" y="726358"/>
                  <a:pt x="2404979" y="726358"/>
                </a:cubicBezTo>
                <a:cubicBezTo>
                  <a:pt x="2404979" y="771756"/>
                  <a:pt x="2404979" y="771756"/>
                  <a:pt x="2404979" y="771756"/>
                </a:cubicBezTo>
                <a:cubicBezTo>
                  <a:pt x="2410739" y="771756"/>
                  <a:pt x="2410739" y="771756"/>
                  <a:pt x="2410739" y="771756"/>
                </a:cubicBezTo>
                <a:cubicBezTo>
                  <a:pt x="2410739" y="756623"/>
                  <a:pt x="2410739" y="756623"/>
                  <a:pt x="2410739" y="756623"/>
                </a:cubicBezTo>
                <a:cubicBezTo>
                  <a:pt x="2419379" y="767432"/>
                  <a:pt x="2419379" y="767432"/>
                  <a:pt x="2419379" y="767432"/>
                </a:cubicBezTo>
                <a:cubicBezTo>
                  <a:pt x="2428020" y="767432"/>
                  <a:pt x="2428020" y="767432"/>
                  <a:pt x="2428020" y="767432"/>
                </a:cubicBezTo>
                <a:cubicBezTo>
                  <a:pt x="2428020" y="680961"/>
                  <a:pt x="2428020" y="680961"/>
                  <a:pt x="2428020" y="680961"/>
                </a:cubicBezTo>
                <a:cubicBezTo>
                  <a:pt x="2468343" y="680961"/>
                  <a:pt x="2468343" y="680961"/>
                  <a:pt x="2468343" y="680961"/>
                </a:cubicBezTo>
                <a:cubicBezTo>
                  <a:pt x="2485625" y="696093"/>
                  <a:pt x="2485625" y="696093"/>
                  <a:pt x="2485625" y="696093"/>
                </a:cubicBezTo>
                <a:cubicBezTo>
                  <a:pt x="2485625" y="680961"/>
                  <a:pt x="2485625" y="680961"/>
                  <a:pt x="2485625" y="680961"/>
                </a:cubicBezTo>
                <a:cubicBezTo>
                  <a:pt x="2488505" y="680961"/>
                  <a:pt x="2488505" y="680961"/>
                  <a:pt x="2488505" y="680961"/>
                </a:cubicBezTo>
                <a:cubicBezTo>
                  <a:pt x="2488505" y="678799"/>
                  <a:pt x="2488505" y="678799"/>
                  <a:pt x="2488505" y="678799"/>
                </a:cubicBezTo>
                <a:cubicBezTo>
                  <a:pt x="2502906" y="678799"/>
                  <a:pt x="2502906" y="678799"/>
                  <a:pt x="2502906" y="678799"/>
                </a:cubicBezTo>
                <a:cubicBezTo>
                  <a:pt x="2502906" y="655020"/>
                  <a:pt x="2502906" y="655020"/>
                  <a:pt x="2502906" y="655020"/>
                </a:cubicBezTo>
                <a:cubicBezTo>
                  <a:pt x="2511546" y="655020"/>
                  <a:pt x="2511546" y="655020"/>
                  <a:pt x="2511546" y="655020"/>
                </a:cubicBezTo>
                <a:cubicBezTo>
                  <a:pt x="2511546" y="642049"/>
                  <a:pt x="2511546" y="642049"/>
                  <a:pt x="2511546" y="642049"/>
                </a:cubicBezTo>
                <a:cubicBezTo>
                  <a:pt x="2514426" y="642049"/>
                  <a:pt x="2514426" y="642049"/>
                  <a:pt x="2514426" y="642049"/>
                </a:cubicBezTo>
                <a:cubicBezTo>
                  <a:pt x="2514426" y="618269"/>
                  <a:pt x="2514426" y="618269"/>
                  <a:pt x="2514426" y="618269"/>
                </a:cubicBezTo>
                <a:cubicBezTo>
                  <a:pt x="2537468" y="618269"/>
                  <a:pt x="2537468" y="618269"/>
                  <a:pt x="2537468" y="618269"/>
                </a:cubicBezTo>
                <a:cubicBezTo>
                  <a:pt x="2537468" y="588004"/>
                  <a:pt x="2537468" y="588004"/>
                  <a:pt x="2537468" y="588004"/>
                </a:cubicBezTo>
                <a:cubicBezTo>
                  <a:pt x="2548989" y="588004"/>
                  <a:pt x="2548989" y="588004"/>
                  <a:pt x="2548989" y="588004"/>
                </a:cubicBezTo>
                <a:cubicBezTo>
                  <a:pt x="2548989" y="581519"/>
                  <a:pt x="2548989" y="581519"/>
                  <a:pt x="2548989" y="581519"/>
                </a:cubicBezTo>
                <a:cubicBezTo>
                  <a:pt x="2557630" y="581519"/>
                  <a:pt x="2557630" y="581519"/>
                  <a:pt x="2557630" y="581519"/>
                </a:cubicBezTo>
                <a:cubicBezTo>
                  <a:pt x="2557630" y="551254"/>
                  <a:pt x="2557630" y="551254"/>
                  <a:pt x="2557630" y="551254"/>
                </a:cubicBezTo>
                <a:cubicBezTo>
                  <a:pt x="2563390" y="551254"/>
                  <a:pt x="2563390" y="551254"/>
                  <a:pt x="2563390" y="551254"/>
                </a:cubicBezTo>
                <a:cubicBezTo>
                  <a:pt x="2563390" y="542607"/>
                  <a:pt x="2563390" y="542607"/>
                  <a:pt x="2563390" y="542607"/>
                </a:cubicBezTo>
                <a:cubicBezTo>
                  <a:pt x="2572031" y="542607"/>
                  <a:pt x="2572031" y="542607"/>
                  <a:pt x="2572031" y="542607"/>
                </a:cubicBezTo>
                <a:cubicBezTo>
                  <a:pt x="2572031" y="512342"/>
                  <a:pt x="2572031" y="512342"/>
                  <a:pt x="2572031" y="512342"/>
                </a:cubicBezTo>
                <a:cubicBezTo>
                  <a:pt x="2609474" y="512342"/>
                  <a:pt x="2609474" y="512342"/>
                  <a:pt x="2609474" y="512342"/>
                </a:cubicBezTo>
                <a:cubicBezTo>
                  <a:pt x="2609474" y="499371"/>
                  <a:pt x="2609474" y="499371"/>
                  <a:pt x="2609474" y="499371"/>
                </a:cubicBezTo>
                <a:cubicBezTo>
                  <a:pt x="2652677" y="499371"/>
                  <a:pt x="2652677" y="499371"/>
                  <a:pt x="2652677" y="499371"/>
                </a:cubicBezTo>
                <a:cubicBezTo>
                  <a:pt x="2652677" y="490724"/>
                  <a:pt x="2652677" y="490724"/>
                  <a:pt x="2652677" y="490724"/>
                </a:cubicBezTo>
                <a:cubicBezTo>
                  <a:pt x="2678599" y="490724"/>
                  <a:pt x="2678599" y="490724"/>
                  <a:pt x="2678599" y="490724"/>
                </a:cubicBezTo>
                <a:cubicBezTo>
                  <a:pt x="2678599" y="499371"/>
                  <a:pt x="2678599" y="499371"/>
                  <a:pt x="2678599" y="499371"/>
                </a:cubicBezTo>
                <a:cubicBezTo>
                  <a:pt x="2684359" y="499371"/>
                  <a:pt x="2684359" y="499371"/>
                  <a:pt x="2684359" y="499371"/>
                </a:cubicBezTo>
                <a:cubicBezTo>
                  <a:pt x="2684359" y="495048"/>
                  <a:pt x="2684359" y="495048"/>
                  <a:pt x="2684359" y="495048"/>
                </a:cubicBezTo>
                <a:cubicBezTo>
                  <a:pt x="2698760" y="495048"/>
                  <a:pt x="2698760" y="495048"/>
                  <a:pt x="2698760" y="495048"/>
                </a:cubicBezTo>
                <a:cubicBezTo>
                  <a:pt x="2698760" y="499371"/>
                  <a:pt x="2698760" y="499371"/>
                  <a:pt x="2698760" y="499371"/>
                </a:cubicBezTo>
                <a:cubicBezTo>
                  <a:pt x="2707401" y="499371"/>
                  <a:pt x="2707401" y="499371"/>
                  <a:pt x="2707401" y="499371"/>
                </a:cubicBezTo>
                <a:cubicBezTo>
                  <a:pt x="2707401" y="490724"/>
                  <a:pt x="2707401" y="490724"/>
                  <a:pt x="2707401" y="490724"/>
                </a:cubicBezTo>
                <a:cubicBezTo>
                  <a:pt x="2727562" y="490724"/>
                  <a:pt x="2727562" y="490724"/>
                  <a:pt x="2727562" y="490724"/>
                </a:cubicBezTo>
                <a:cubicBezTo>
                  <a:pt x="2727562" y="499371"/>
                  <a:pt x="2727562" y="499371"/>
                  <a:pt x="2727562" y="499371"/>
                </a:cubicBezTo>
                <a:cubicBezTo>
                  <a:pt x="2759245" y="499371"/>
                  <a:pt x="2759245" y="499371"/>
                  <a:pt x="2759245" y="499371"/>
                </a:cubicBezTo>
                <a:cubicBezTo>
                  <a:pt x="2759245" y="514504"/>
                  <a:pt x="2759245" y="514504"/>
                  <a:pt x="2759245" y="514504"/>
                </a:cubicBezTo>
                <a:cubicBezTo>
                  <a:pt x="2779406" y="514504"/>
                  <a:pt x="2779406" y="514504"/>
                  <a:pt x="2779406" y="514504"/>
                </a:cubicBezTo>
                <a:cubicBezTo>
                  <a:pt x="2779406" y="596652"/>
                  <a:pt x="2779406" y="596652"/>
                  <a:pt x="2779406" y="596652"/>
                </a:cubicBezTo>
                <a:cubicBezTo>
                  <a:pt x="2788046" y="596652"/>
                  <a:pt x="2788046" y="596652"/>
                  <a:pt x="2788046" y="596652"/>
                </a:cubicBezTo>
                <a:cubicBezTo>
                  <a:pt x="2788046" y="564225"/>
                  <a:pt x="2788046" y="564225"/>
                  <a:pt x="2788046" y="564225"/>
                </a:cubicBezTo>
                <a:cubicBezTo>
                  <a:pt x="2842771" y="564225"/>
                  <a:pt x="2842771" y="564225"/>
                  <a:pt x="2842771" y="564225"/>
                </a:cubicBezTo>
                <a:cubicBezTo>
                  <a:pt x="2842771" y="596652"/>
                  <a:pt x="2842771" y="596652"/>
                  <a:pt x="2842771" y="596652"/>
                </a:cubicBezTo>
                <a:cubicBezTo>
                  <a:pt x="2848531" y="596652"/>
                  <a:pt x="2848531" y="596652"/>
                  <a:pt x="2848531" y="596652"/>
                </a:cubicBezTo>
                <a:cubicBezTo>
                  <a:pt x="2848531" y="683123"/>
                  <a:pt x="2848531" y="683123"/>
                  <a:pt x="2848531" y="683123"/>
                </a:cubicBezTo>
                <a:cubicBezTo>
                  <a:pt x="2857172" y="680961"/>
                  <a:pt x="2857172" y="680961"/>
                  <a:pt x="2857172" y="680961"/>
                </a:cubicBezTo>
                <a:cubicBezTo>
                  <a:pt x="2860052" y="611784"/>
                  <a:pt x="2860052" y="611784"/>
                  <a:pt x="2860052" y="611784"/>
                </a:cubicBezTo>
                <a:cubicBezTo>
                  <a:pt x="2862932" y="680961"/>
                  <a:pt x="2862932" y="680961"/>
                  <a:pt x="2862932" y="680961"/>
                </a:cubicBezTo>
                <a:cubicBezTo>
                  <a:pt x="2871573" y="683123"/>
                  <a:pt x="2871573" y="683123"/>
                  <a:pt x="2871573" y="683123"/>
                </a:cubicBezTo>
                <a:cubicBezTo>
                  <a:pt x="2880213" y="724196"/>
                  <a:pt x="2880213" y="724196"/>
                  <a:pt x="2880213" y="724196"/>
                </a:cubicBezTo>
                <a:cubicBezTo>
                  <a:pt x="2903255" y="735005"/>
                  <a:pt x="2903255" y="735005"/>
                  <a:pt x="2903255" y="735005"/>
                </a:cubicBezTo>
                <a:cubicBezTo>
                  <a:pt x="2903255" y="717711"/>
                  <a:pt x="2903255" y="717711"/>
                  <a:pt x="2903255" y="717711"/>
                </a:cubicBezTo>
                <a:cubicBezTo>
                  <a:pt x="2911896" y="717711"/>
                  <a:pt x="2911896" y="717711"/>
                  <a:pt x="2911896" y="717711"/>
                </a:cubicBezTo>
                <a:cubicBezTo>
                  <a:pt x="2911896" y="706902"/>
                  <a:pt x="2911896" y="706902"/>
                  <a:pt x="2911896" y="706902"/>
                </a:cubicBezTo>
                <a:cubicBezTo>
                  <a:pt x="2981021" y="706902"/>
                  <a:pt x="2981021" y="706902"/>
                  <a:pt x="2981021" y="706902"/>
                </a:cubicBezTo>
                <a:cubicBezTo>
                  <a:pt x="2981021" y="711226"/>
                  <a:pt x="2981021" y="711226"/>
                  <a:pt x="2981021" y="711226"/>
                </a:cubicBezTo>
                <a:cubicBezTo>
                  <a:pt x="2989662" y="711226"/>
                  <a:pt x="2989662" y="711226"/>
                  <a:pt x="2989662" y="711226"/>
                </a:cubicBezTo>
                <a:cubicBezTo>
                  <a:pt x="2989662" y="698255"/>
                  <a:pt x="2989662" y="698255"/>
                  <a:pt x="2989662" y="698255"/>
                </a:cubicBezTo>
                <a:cubicBezTo>
                  <a:pt x="3001182" y="698255"/>
                  <a:pt x="3001182" y="698255"/>
                  <a:pt x="3001182" y="698255"/>
                </a:cubicBezTo>
                <a:cubicBezTo>
                  <a:pt x="3001182" y="713388"/>
                  <a:pt x="3001182" y="713388"/>
                  <a:pt x="3001182" y="713388"/>
                </a:cubicBezTo>
                <a:cubicBezTo>
                  <a:pt x="3006943" y="713388"/>
                  <a:pt x="3006943" y="713388"/>
                  <a:pt x="3006943" y="713388"/>
                </a:cubicBezTo>
                <a:cubicBezTo>
                  <a:pt x="3006943" y="696093"/>
                  <a:pt x="3006943" y="696093"/>
                  <a:pt x="3006943" y="696093"/>
                </a:cubicBezTo>
                <a:cubicBezTo>
                  <a:pt x="3021343" y="696093"/>
                  <a:pt x="3021343" y="696093"/>
                  <a:pt x="3021343" y="696093"/>
                </a:cubicBezTo>
                <a:cubicBezTo>
                  <a:pt x="3021343" y="687446"/>
                  <a:pt x="3021343" y="687446"/>
                  <a:pt x="3021343" y="687446"/>
                </a:cubicBezTo>
                <a:cubicBezTo>
                  <a:pt x="3047266" y="687446"/>
                  <a:pt x="3047266" y="687446"/>
                  <a:pt x="3047266" y="687446"/>
                </a:cubicBezTo>
                <a:cubicBezTo>
                  <a:pt x="3047266" y="665828"/>
                  <a:pt x="3047266" y="665828"/>
                  <a:pt x="3047266" y="665828"/>
                </a:cubicBezTo>
                <a:cubicBezTo>
                  <a:pt x="3055906" y="663667"/>
                  <a:pt x="3055906" y="663667"/>
                  <a:pt x="3055906" y="663667"/>
                </a:cubicBezTo>
                <a:cubicBezTo>
                  <a:pt x="3055906" y="659343"/>
                  <a:pt x="3055906" y="659343"/>
                  <a:pt x="3055906" y="659343"/>
                </a:cubicBezTo>
                <a:cubicBezTo>
                  <a:pt x="3078948" y="659343"/>
                  <a:pt x="3078948" y="659343"/>
                  <a:pt x="3078948" y="659343"/>
                </a:cubicBezTo>
                <a:cubicBezTo>
                  <a:pt x="3078948" y="646372"/>
                  <a:pt x="3078948" y="646372"/>
                  <a:pt x="3078948" y="646372"/>
                </a:cubicBezTo>
                <a:cubicBezTo>
                  <a:pt x="3090469" y="646372"/>
                  <a:pt x="3090469" y="646372"/>
                  <a:pt x="3090469" y="646372"/>
                </a:cubicBezTo>
                <a:cubicBezTo>
                  <a:pt x="3090469" y="607460"/>
                  <a:pt x="3090469" y="607460"/>
                  <a:pt x="3090469" y="607460"/>
                </a:cubicBezTo>
                <a:cubicBezTo>
                  <a:pt x="3110630" y="607460"/>
                  <a:pt x="3110630" y="607460"/>
                  <a:pt x="3110630" y="607460"/>
                </a:cubicBezTo>
                <a:cubicBezTo>
                  <a:pt x="3110630" y="603137"/>
                  <a:pt x="3110630" y="603137"/>
                  <a:pt x="3110630" y="603137"/>
                </a:cubicBezTo>
                <a:cubicBezTo>
                  <a:pt x="3122151" y="603137"/>
                  <a:pt x="3122151" y="603137"/>
                  <a:pt x="3122151" y="603137"/>
                </a:cubicBezTo>
                <a:cubicBezTo>
                  <a:pt x="3122151" y="555578"/>
                  <a:pt x="3122151" y="555578"/>
                  <a:pt x="3122151" y="555578"/>
                </a:cubicBezTo>
                <a:cubicBezTo>
                  <a:pt x="3148073" y="555578"/>
                  <a:pt x="3148073" y="555578"/>
                  <a:pt x="3148073" y="555578"/>
                </a:cubicBezTo>
                <a:cubicBezTo>
                  <a:pt x="3148073" y="536122"/>
                  <a:pt x="3148073" y="536122"/>
                  <a:pt x="3148073" y="536122"/>
                </a:cubicBezTo>
                <a:cubicBezTo>
                  <a:pt x="3197037" y="536122"/>
                  <a:pt x="3197037" y="536122"/>
                  <a:pt x="3197037" y="536122"/>
                </a:cubicBezTo>
                <a:cubicBezTo>
                  <a:pt x="3197037" y="557740"/>
                  <a:pt x="3197037" y="557740"/>
                  <a:pt x="3197037" y="557740"/>
                </a:cubicBezTo>
                <a:cubicBezTo>
                  <a:pt x="3234480" y="557740"/>
                  <a:pt x="3234480" y="557740"/>
                  <a:pt x="3234480" y="557740"/>
                </a:cubicBezTo>
                <a:cubicBezTo>
                  <a:pt x="3234480" y="605299"/>
                  <a:pt x="3234480" y="605299"/>
                  <a:pt x="3234480" y="605299"/>
                </a:cubicBezTo>
                <a:cubicBezTo>
                  <a:pt x="3251761" y="605299"/>
                  <a:pt x="3251761" y="605299"/>
                  <a:pt x="3251761" y="605299"/>
                </a:cubicBezTo>
                <a:cubicBezTo>
                  <a:pt x="3251761" y="711226"/>
                  <a:pt x="3251761" y="711226"/>
                  <a:pt x="3251761" y="711226"/>
                </a:cubicBezTo>
                <a:cubicBezTo>
                  <a:pt x="3260401" y="711226"/>
                  <a:pt x="3260401" y="711226"/>
                  <a:pt x="3260401" y="711226"/>
                </a:cubicBezTo>
                <a:cubicBezTo>
                  <a:pt x="3271922" y="683123"/>
                  <a:pt x="3271922" y="683123"/>
                  <a:pt x="3271922" y="683123"/>
                </a:cubicBezTo>
                <a:cubicBezTo>
                  <a:pt x="3280563" y="696093"/>
                  <a:pt x="3280563" y="696093"/>
                  <a:pt x="3280563" y="696093"/>
                </a:cubicBezTo>
                <a:cubicBezTo>
                  <a:pt x="3277683" y="696093"/>
                  <a:pt x="3277683" y="696093"/>
                  <a:pt x="3277683" y="696093"/>
                </a:cubicBezTo>
                <a:cubicBezTo>
                  <a:pt x="3277683" y="711226"/>
                  <a:pt x="3277683" y="711226"/>
                  <a:pt x="3277683" y="711226"/>
                </a:cubicBezTo>
                <a:cubicBezTo>
                  <a:pt x="3289203" y="711226"/>
                  <a:pt x="3289203" y="711226"/>
                  <a:pt x="3289203" y="711226"/>
                </a:cubicBezTo>
                <a:cubicBezTo>
                  <a:pt x="3289203" y="743652"/>
                  <a:pt x="3289203" y="743652"/>
                  <a:pt x="3289203" y="743652"/>
                </a:cubicBezTo>
                <a:cubicBezTo>
                  <a:pt x="3300724" y="743652"/>
                  <a:pt x="3300724" y="743652"/>
                  <a:pt x="3300724" y="743652"/>
                </a:cubicBezTo>
                <a:cubicBezTo>
                  <a:pt x="3300724" y="767432"/>
                  <a:pt x="3300724" y="767432"/>
                  <a:pt x="3300724" y="767432"/>
                </a:cubicBezTo>
                <a:cubicBezTo>
                  <a:pt x="3320885" y="767432"/>
                  <a:pt x="3320885" y="767432"/>
                  <a:pt x="3320885" y="767432"/>
                </a:cubicBezTo>
                <a:cubicBezTo>
                  <a:pt x="3320885" y="758785"/>
                  <a:pt x="3320885" y="758785"/>
                  <a:pt x="3320885" y="758785"/>
                </a:cubicBezTo>
                <a:cubicBezTo>
                  <a:pt x="3343927" y="758785"/>
                  <a:pt x="3343927" y="758785"/>
                  <a:pt x="3343927" y="758785"/>
                </a:cubicBezTo>
                <a:cubicBezTo>
                  <a:pt x="3343927" y="735005"/>
                  <a:pt x="3343927" y="735005"/>
                  <a:pt x="3343927" y="735005"/>
                </a:cubicBezTo>
                <a:cubicBezTo>
                  <a:pt x="3398652" y="735005"/>
                  <a:pt x="3398652" y="735005"/>
                  <a:pt x="3398652" y="735005"/>
                </a:cubicBezTo>
                <a:cubicBezTo>
                  <a:pt x="3398652" y="741491"/>
                  <a:pt x="3398652" y="741491"/>
                  <a:pt x="3398652" y="741491"/>
                </a:cubicBezTo>
                <a:cubicBezTo>
                  <a:pt x="3404412" y="741491"/>
                  <a:pt x="3404412" y="741491"/>
                  <a:pt x="3404412" y="741491"/>
                </a:cubicBezTo>
                <a:cubicBezTo>
                  <a:pt x="3404412" y="743652"/>
                  <a:pt x="3404412" y="743652"/>
                  <a:pt x="3404412" y="743652"/>
                </a:cubicBezTo>
                <a:cubicBezTo>
                  <a:pt x="3407292" y="743652"/>
                  <a:pt x="3407292" y="743652"/>
                  <a:pt x="3407292" y="743652"/>
                </a:cubicBezTo>
                <a:cubicBezTo>
                  <a:pt x="3407292" y="735005"/>
                  <a:pt x="3407292" y="735005"/>
                  <a:pt x="3407292" y="735005"/>
                </a:cubicBezTo>
                <a:cubicBezTo>
                  <a:pt x="3418813" y="735005"/>
                  <a:pt x="3418813" y="735005"/>
                  <a:pt x="3418813" y="735005"/>
                </a:cubicBezTo>
                <a:cubicBezTo>
                  <a:pt x="3418813" y="752300"/>
                  <a:pt x="3418813" y="752300"/>
                  <a:pt x="3418813" y="752300"/>
                </a:cubicBezTo>
                <a:cubicBezTo>
                  <a:pt x="3427454" y="752300"/>
                  <a:pt x="3427454" y="752300"/>
                  <a:pt x="3427454" y="752300"/>
                </a:cubicBezTo>
                <a:cubicBezTo>
                  <a:pt x="3427454" y="743652"/>
                  <a:pt x="3427454" y="743652"/>
                  <a:pt x="3427454" y="743652"/>
                </a:cubicBezTo>
                <a:cubicBezTo>
                  <a:pt x="3438974" y="743652"/>
                  <a:pt x="3438974" y="743652"/>
                  <a:pt x="3438974" y="743652"/>
                </a:cubicBezTo>
                <a:cubicBezTo>
                  <a:pt x="3438974" y="719873"/>
                  <a:pt x="3438974" y="719873"/>
                  <a:pt x="3438974" y="719873"/>
                </a:cubicBezTo>
                <a:cubicBezTo>
                  <a:pt x="3482178" y="719873"/>
                  <a:pt x="3482178" y="719873"/>
                  <a:pt x="3482178" y="719873"/>
                </a:cubicBezTo>
                <a:cubicBezTo>
                  <a:pt x="3482178" y="726358"/>
                  <a:pt x="3482178" y="726358"/>
                  <a:pt x="3482178" y="726358"/>
                </a:cubicBezTo>
                <a:cubicBezTo>
                  <a:pt x="3490818" y="726358"/>
                  <a:pt x="3490818" y="726358"/>
                  <a:pt x="3490818" y="726358"/>
                </a:cubicBezTo>
                <a:cubicBezTo>
                  <a:pt x="3490818" y="713388"/>
                  <a:pt x="3490818" y="713388"/>
                  <a:pt x="3490818" y="713388"/>
                </a:cubicBezTo>
                <a:cubicBezTo>
                  <a:pt x="3513860" y="713388"/>
                  <a:pt x="3513860" y="713388"/>
                  <a:pt x="3513860" y="713388"/>
                </a:cubicBezTo>
                <a:cubicBezTo>
                  <a:pt x="3513860" y="687446"/>
                  <a:pt x="3513860" y="687446"/>
                  <a:pt x="3513860" y="687446"/>
                </a:cubicBezTo>
                <a:cubicBezTo>
                  <a:pt x="3534022" y="687446"/>
                  <a:pt x="3534022" y="687446"/>
                  <a:pt x="3534022" y="687446"/>
                </a:cubicBezTo>
                <a:cubicBezTo>
                  <a:pt x="3534022" y="696093"/>
                  <a:pt x="3534022" y="696093"/>
                  <a:pt x="3534022" y="696093"/>
                </a:cubicBezTo>
                <a:cubicBezTo>
                  <a:pt x="3545542" y="696093"/>
                  <a:pt x="3545542" y="696093"/>
                  <a:pt x="3545542" y="696093"/>
                </a:cubicBezTo>
                <a:cubicBezTo>
                  <a:pt x="3545542" y="672314"/>
                  <a:pt x="3545542" y="672314"/>
                  <a:pt x="3545542" y="672314"/>
                </a:cubicBezTo>
                <a:cubicBezTo>
                  <a:pt x="3565703" y="672314"/>
                  <a:pt x="3565703" y="672314"/>
                  <a:pt x="3565703" y="672314"/>
                </a:cubicBezTo>
                <a:cubicBezTo>
                  <a:pt x="3565703" y="687446"/>
                  <a:pt x="3565703" y="687446"/>
                  <a:pt x="3565703" y="687446"/>
                </a:cubicBezTo>
                <a:cubicBezTo>
                  <a:pt x="3597386" y="687446"/>
                  <a:pt x="3597386" y="687446"/>
                  <a:pt x="3597386" y="687446"/>
                </a:cubicBezTo>
                <a:cubicBezTo>
                  <a:pt x="3597386" y="678799"/>
                  <a:pt x="3597386" y="678799"/>
                  <a:pt x="3597386" y="678799"/>
                </a:cubicBezTo>
                <a:cubicBezTo>
                  <a:pt x="3620427" y="678799"/>
                  <a:pt x="3620427" y="678799"/>
                  <a:pt x="3620427" y="678799"/>
                </a:cubicBezTo>
                <a:cubicBezTo>
                  <a:pt x="3620427" y="687446"/>
                  <a:pt x="3620427" y="687446"/>
                  <a:pt x="3620427" y="687446"/>
                </a:cubicBezTo>
                <a:cubicBezTo>
                  <a:pt x="3629068" y="687446"/>
                  <a:pt x="3629068" y="687446"/>
                  <a:pt x="3629068" y="687446"/>
                </a:cubicBezTo>
                <a:cubicBezTo>
                  <a:pt x="3629068" y="702579"/>
                  <a:pt x="3629068" y="702579"/>
                  <a:pt x="3629068" y="702579"/>
                </a:cubicBezTo>
                <a:cubicBezTo>
                  <a:pt x="3640589" y="702579"/>
                  <a:pt x="3640589" y="702579"/>
                  <a:pt x="3640589" y="702579"/>
                </a:cubicBezTo>
                <a:cubicBezTo>
                  <a:pt x="3640589" y="713388"/>
                  <a:pt x="3640589" y="713388"/>
                  <a:pt x="3640589" y="713388"/>
                </a:cubicBezTo>
                <a:cubicBezTo>
                  <a:pt x="3703954" y="713388"/>
                  <a:pt x="3703954" y="713388"/>
                  <a:pt x="3703954" y="713388"/>
                </a:cubicBezTo>
                <a:cubicBezTo>
                  <a:pt x="3703954" y="743652"/>
                  <a:pt x="3703954" y="743652"/>
                  <a:pt x="3703954" y="743652"/>
                </a:cubicBezTo>
                <a:cubicBezTo>
                  <a:pt x="3726996" y="743652"/>
                  <a:pt x="3726996" y="743652"/>
                  <a:pt x="3726996" y="743652"/>
                </a:cubicBezTo>
                <a:cubicBezTo>
                  <a:pt x="3726996" y="735005"/>
                  <a:pt x="3726996" y="735005"/>
                  <a:pt x="3726996" y="735005"/>
                </a:cubicBezTo>
                <a:cubicBezTo>
                  <a:pt x="3790360" y="735005"/>
                  <a:pt x="3790360" y="735005"/>
                  <a:pt x="3790360" y="735005"/>
                </a:cubicBezTo>
                <a:cubicBezTo>
                  <a:pt x="3790360" y="724196"/>
                  <a:pt x="3790360" y="724196"/>
                  <a:pt x="3790360" y="724196"/>
                </a:cubicBezTo>
                <a:cubicBezTo>
                  <a:pt x="3801881" y="719873"/>
                  <a:pt x="3801881" y="719873"/>
                  <a:pt x="3801881" y="719873"/>
                </a:cubicBezTo>
                <a:cubicBezTo>
                  <a:pt x="3801881" y="687446"/>
                  <a:pt x="3801881" y="687446"/>
                  <a:pt x="3801881" y="687446"/>
                </a:cubicBezTo>
                <a:cubicBezTo>
                  <a:pt x="3822042" y="687446"/>
                  <a:pt x="3822042" y="687446"/>
                  <a:pt x="3822042" y="687446"/>
                </a:cubicBezTo>
                <a:cubicBezTo>
                  <a:pt x="3830683" y="706902"/>
                  <a:pt x="3830683" y="706902"/>
                  <a:pt x="3830683" y="706902"/>
                </a:cubicBezTo>
                <a:cubicBezTo>
                  <a:pt x="3833564" y="700417"/>
                  <a:pt x="3833564" y="700417"/>
                  <a:pt x="3833564" y="700417"/>
                </a:cubicBezTo>
                <a:cubicBezTo>
                  <a:pt x="3850845" y="698255"/>
                  <a:pt x="3850845" y="698255"/>
                  <a:pt x="3850845" y="698255"/>
                </a:cubicBezTo>
                <a:cubicBezTo>
                  <a:pt x="3847965" y="609622"/>
                  <a:pt x="3847965" y="609622"/>
                  <a:pt x="3847965" y="609622"/>
                </a:cubicBezTo>
                <a:cubicBezTo>
                  <a:pt x="3865245" y="611784"/>
                  <a:pt x="3865245" y="611784"/>
                  <a:pt x="3865245" y="611784"/>
                </a:cubicBezTo>
                <a:cubicBezTo>
                  <a:pt x="3865245" y="471268"/>
                  <a:pt x="3865245" y="471268"/>
                  <a:pt x="3865245" y="471268"/>
                </a:cubicBezTo>
                <a:cubicBezTo>
                  <a:pt x="3891168" y="471268"/>
                  <a:pt x="3891168" y="471268"/>
                  <a:pt x="3891168" y="471268"/>
                </a:cubicBezTo>
                <a:cubicBezTo>
                  <a:pt x="3891168" y="356694"/>
                  <a:pt x="3891168" y="356694"/>
                  <a:pt x="3891168" y="356694"/>
                </a:cubicBezTo>
                <a:cubicBezTo>
                  <a:pt x="3896928" y="350209"/>
                  <a:pt x="3896928" y="350209"/>
                  <a:pt x="3896928" y="350209"/>
                </a:cubicBezTo>
                <a:cubicBezTo>
                  <a:pt x="3896928" y="326429"/>
                  <a:pt x="3896928" y="326429"/>
                  <a:pt x="3896928" y="326429"/>
                </a:cubicBezTo>
                <a:cubicBezTo>
                  <a:pt x="3919969" y="326429"/>
                  <a:pt x="3919969" y="326429"/>
                  <a:pt x="3919969" y="326429"/>
                </a:cubicBezTo>
                <a:cubicBezTo>
                  <a:pt x="3974694" y="246443"/>
                  <a:pt x="3974694" y="246443"/>
                  <a:pt x="3974694" y="246443"/>
                </a:cubicBezTo>
                <a:cubicBezTo>
                  <a:pt x="3977574" y="1"/>
                  <a:pt x="3977574" y="1"/>
                  <a:pt x="3977574" y="1"/>
                </a:cubicBezTo>
                <a:cubicBezTo>
                  <a:pt x="3983335" y="246443"/>
                  <a:pt x="3983335" y="246443"/>
                  <a:pt x="3983335" y="246443"/>
                </a:cubicBezTo>
                <a:cubicBezTo>
                  <a:pt x="4035178" y="328591"/>
                  <a:pt x="4035178" y="328591"/>
                  <a:pt x="4035178" y="328591"/>
                </a:cubicBezTo>
                <a:cubicBezTo>
                  <a:pt x="4058220" y="328591"/>
                  <a:pt x="4058220" y="328591"/>
                  <a:pt x="4058220" y="328591"/>
                </a:cubicBezTo>
                <a:cubicBezTo>
                  <a:pt x="4058220" y="354532"/>
                  <a:pt x="4058220" y="354532"/>
                  <a:pt x="4058220" y="354532"/>
                </a:cubicBezTo>
                <a:cubicBezTo>
                  <a:pt x="4063981" y="356694"/>
                  <a:pt x="4063981" y="356694"/>
                  <a:pt x="4063981" y="356694"/>
                </a:cubicBezTo>
                <a:cubicBezTo>
                  <a:pt x="4063981" y="471268"/>
                  <a:pt x="4063981" y="471268"/>
                  <a:pt x="4063981" y="471268"/>
                </a:cubicBezTo>
                <a:cubicBezTo>
                  <a:pt x="4084142" y="471268"/>
                  <a:pt x="4084142" y="471268"/>
                  <a:pt x="4084142" y="471268"/>
                </a:cubicBezTo>
                <a:cubicBezTo>
                  <a:pt x="4084142" y="607460"/>
                  <a:pt x="4084142" y="607460"/>
                  <a:pt x="4084142" y="607460"/>
                </a:cubicBezTo>
                <a:cubicBezTo>
                  <a:pt x="4107184" y="607460"/>
                  <a:pt x="4107184" y="607460"/>
                  <a:pt x="4107184" y="607460"/>
                </a:cubicBezTo>
                <a:cubicBezTo>
                  <a:pt x="4107184" y="730682"/>
                  <a:pt x="4107184" y="730682"/>
                  <a:pt x="4107184" y="730682"/>
                </a:cubicBezTo>
                <a:cubicBezTo>
                  <a:pt x="4144626" y="728520"/>
                  <a:pt x="4144626" y="728520"/>
                  <a:pt x="4144626" y="728520"/>
                </a:cubicBezTo>
                <a:cubicBezTo>
                  <a:pt x="4150387" y="717711"/>
                  <a:pt x="4150387" y="717711"/>
                  <a:pt x="4150387" y="717711"/>
                </a:cubicBezTo>
                <a:cubicBezTo>
                  <a:pt x="4170548" y="715549"/>
                  <a:pt x="4170548" y="715549"/>
                  <a:pt x="4170548" y="715549"/>
                </a:cubicBezTo>
                <a:cubicBezTo>
                  <a:pt x="4176309" y="724196"/>
                  <a:pt x="4176309" y="724196"/>
                  <a:pt x="4176309" y="724196"/>
                </a:cubicBezTo>
                <a:cubicBezTo>
                  <a:pt x="4205111" y="724196"/>
                  <a:pt x="4205111" y="724196"/>
                  <a:pt x="4205111" y="724196"/>
                </a:cubicBezTo>
                <a:lnTo>
                  <a:pt x="4205111" y="726591"/>
                </a:lnTo>
                <a:lnTo>
                  <a:pt x="4207550" y="712285"/>
                </a:lnTo>
                <a:cubicBezTo>
                  <a:pt x="4209221" y="702478"/>
                  <a:pt x="4211450" y="689402"/>
                  <a:pt x="4214422" y="671967"/>
                </a:cubicBezTo>
                <a:cubicBezTo>
                  <a:pt x="4214422" y="671967"/>
                  <a:pt x="4214422" y="671967"/>
                  <a:pt x="4208478" y="667318"/>
                </a:cubicBezTo>
                <a:cubicBezTo>
                  <a:pt x="4208478" y="667318"/>
                  <a:pt x="4208478" y="667318"/>
                  <a:pt x="4208478" y="660344"/>
                </a:cubicBezTo>
                <a:cubicBezTo>
                  <a:pt x="4208478" y="660344"/>
                  <a:pt x="4208478" y="660344"/>
                  <a:pt x="4217394" y="655694"/>
                </a:cubicBezTo>
                <a:cubicBezTo>
                  <a:pt x="4217394" y="655694"/>
                  <a:pt x="4217394" y="655694"/>
                  <a:pt x="4220366" y="641747"/>
                </a:cubicBezTo>
                <a:cubicBezTo>
                  <a:pt x="4220366" y="641747"/>
                  <a:pt x="4220366" y="641747"/>
                  <a:pt x="4226312" y="655694"/>
                </a:cubicBezTo>
                <a:cubicBezTo>
                  <a:pt x="4226312" y="655694"/>
                  <a:pt x="4226312" y="655694"/>
                  <a:pt x="4232255" y="660344"/>
                </a:cubicBezTo>
                <a:cubicBezTo>
                  <a:pt x="4232255" y="660344"/>
                  <a:pt x="4232255" y="660344"/>
                  <a:pt x="4232255" y="669642"/>
                </a:cubicBezTo>
                <a:cubicBezTo>
                  <a:pt x="4232255" y="669642"/>
                  <a:pt x="4232255" y="669642"/>
                  <a:pt x="4226312" y="671967"/>
                </a:cubicBezTo>
                <a:cubicBezTo>
                  <a:pt x="4226312" y="671967"/>
                  <a:pt x="4226312" y="671967"/>
                  <a:pt x="4241171" y="739382"/>
                </a:cubicBezTo>
                <a:cubicBezTo>
                  <a:pt x="4241171" y="739382"/>
                  <a:pt x="4241171" y="739382"/>
                  <a:pt x="4253059" y="739382"/>
                </a:cubicBezTo>
                <a:cubicBezTo>
                  <a:pt x="4253059" y="739382"/>
                  <a:pt x="4253059" y="739382"/>
                  <a:pt x="4261975" y="771927"/>
                </a:cubicBezTo>
                <a:cubicBezTo>
                  <a:pt x="4261975" y="771927"/>
                  <a:pt x="4261975" y="771927"/>
                  <a:pt x="4306555" y="778901"/>
                </a:cubicBezTo>
                <a:cubicBezTo>
                  <a:pt x="4306555" y="778901"/>
                  <a:pt x="4306555" y="778901"/>
                  <a:pt x="4306555" y="739382"/>
                </a:cubicBezTo>
                <a:cubicBezTo>
                  <a:pt x="4306555" y="739382"/>
                  <a:pt x="4306555" y="739382"/>
                  <a:pt x="4380856" y="739382"/>
                </a:cubicBezTo>
                <a:cubicBezTo>
                  <a:pt x="4380856" y="739382"/>
                  <a:pt x="4380856" y="739382"/>
                  <a:pt x="4410576" y="755654"/>
                </a:cubicBezTo>
                <a:cubicBezTo>
                  <a:pt x="4410576" y="755654"/>
                  <a:pt x="4410576" y="755654"/>
                  <a:pt x="4425436" y="755654"/>
                </a:cubicBezTo>
                <a:cubicBezTo>
                  <a:pt x="4425436" y="755654"/>
                  <a:pt x="4425436" y="755654"/>
                  <a:pt x="4440296" y="739382"/>
                </a:cubicBezTo>
                <a:cubicBezTo>
                  <a:pt x="4440296" y="739382"/>
                  <a:pt x="4440296" y="739382"/>
                  <a:pt x="4461100" y="739382"/>
                </a:cubicBezTo>
                <a:cubicBezTo>
                  <a:pt x="4461100" y="739382"/>
                  <a:pt x="4461100" y="739382"/>
                  <a:pt x="4461100" y="804472"/>
                </a:cubicBezTo>
                <a:cubicBezTo>
                  <a:pt x="4461100" y="804472"/>
                  <a:pt x="4461100" y="804472"/>
                  <a:pt x="4472988" y="806797"/>
                </a:cubicBezTo>
                <a:cubicBezTo>
                  <a:pt x="4472988" y="806797"/>
                  <a:pt x="4472988" y="806797"/>
                  <a:pt x="4472988" y="797498"/>
                </a:cubicBezTo>
                <a:cubicBezTo>
                  <a:pt x="4472988" y="797498"/>
                  <a:pt x="4472988" y="797498"/>
                  <a:pt x="4505680" y="797498"/>
                </a:cubicBezTo>
                <a:cubicBezTo>
                  <a:pt x="4505680" y="797498"/>
                  <a:pt x="4505680" y="797498"/>
                  <a:pt x="4505680" y="699863"/>
                </a:cubicBezTo>
                <a:cubicBezTo>
                  <a:pt x="4505680" y="699863"/>
                  <a:pt x="4505680" y="699863"/>
                  <a:pt x="4508652" y="697538"/>
                </a:cubicBezTo>
                <a:cubicBezTo>
                  <a:pt x="4508652" y="697538"/>
                  <a:pt x="4508652" y="697538"/>
                  <a:pt x="4577008" y="697538"/>
                </a:cubicBezTo>
                <a:cubicBezTo>
                  <a:pt x="4577008" y="697538"/>
                  <a:pt x="4577008" y="697538"/>
                  <a:pt x="4577008" y="685915"/>
                </a:cubicBezTo>
                <a:cubicBezTo>
                  <a:pt x="4577008" y="685915"/>
                  <a:pt x="4577008" y="685915"/>
                  <a:pt x="4606729" y="685915"/>
                </a:cubicBezTo>
                <a:cubicBezTo>
                  <a:pt x="4606729" y="685915"/>
                  <a:pt x="4606729" y="685915"/>
                  <a:pt x="4606729" y="676616"/>
                </a:cubicBezTo>
                <a:cubicBezTo>
                  <a:pt x="4606729" y="676616"/>
                  <a:pt x="4606729" y="676616"/>
                  <a:pt x="4666169" y="676616"/>
                </a:cubicBezTo>
                <a:cubicBezTo>
                  <a:pt x="4666169" y="676616"/>
                  <a:pt x="4666169" y="676616"/>
                  <a:pt x="4666169" y="697538"/>
                </a:cubicBezTo>
                <a:cubicBezTo>
                  <a:pt x="4666169" y="697538"/>
                  <a:pt x="4666169" y="697538"/>
                  <a:pt x="4689946" y="706837"/>
                </a:cubicBezTo>
                <a:cubicBezTo>
                  <a:pt x="4689946" y="706837"/>
                  <a:pt x="4689946" y="706837"/>
                  <a:pt x="4689946" y="737057"/>
                </a:cubicBezTo>
                <a:cubicBezTo>
                  <a:pt x="4689946" y="737057"/>
                  <a:pt x="4689946" y="737057"/>
                  <a:pt x="4704806" y="741706"/>
                </a:cubicBezTo>
                <a:cubicBezTo>
                  <a:pt x="4704806" y="741706"/>
                  <a:pt x="4704806" y="741706"/>
                  <a:pt x="4704806" y="732408"/>
                </a:cubicBezTo>
                <a:cubicBezTo>
                  <a:pt x="4704806" y="732408"/>
                  <a:pt x="4704806" y="732408"/>
                  <a:pt x="4716694" y="732408"/>
                </a:cubicBezTo>
                <a:cubicBezTo>
                  <a:pt x="4716694" y="732408"/>
                  <a:pt x="4716694" y="732408"/>
                  <a:pt x="4716694" y="725434"/>
                </a:cubicBezTo>
                <a:cubicBezTo>
                  <a:pt x="4716694" y="725434"/>
                  <a:pt x="4716694" y="725434"/>
                  <a:pt x="4704806" y="725434"/>
                </a:cubicBezTo>
                <a:cubicBezTo>
                  <a:pt x="4704806" y="725434"/>
                  <a:pt x="4704806" y="725434"/>
                  <a:pt x="4704806" y="716135"/>
                </a:cubicBezTo>
                <a:cubicBezTo>
                  <a:pt x="4704806" y="716135"/>
                  <a:pt x="4704806" y="716135"/>
                  <a:pt x="4716694" y="716135"/>
                </a:cubicBezTo>
                <a:cubicBezTo>
                  <a:pt x="4716694" y="716135"/>
                  <a:pt x="4716694" y="716135"/>
                  <a:pt x="4716694" y="706837"/>
                </a:cubicBezTo>
                <a:cubicBezTo>
                  <a:pt x="4716694" y="706837"/>
                  <a:pt x="4716694" y="706837"/>
                  <a:pt x="4704806" y="706837"/>
                </a:cubicBezTo>
                <a:cubicBezTo>
                  <a:pt x="4704806" y="706837"/>
                  <a:pt x="4704806" y="706837"/>
                  <a:pt x="4704806" y="697538"/>
                </a:cubicBezTo>
                <a:cubicBezTo>
                  <a:pt x="4704806" y="697538"/>
                  <a:pt x="4704806" y="697538"/>
                  <a:pt x="4716694" y="697538"/>
                </a:cubicBezTo>
                <a:cubicBezTo>
                  <a:pt x="4716694" y="697538"/>
                  <a:pt x="4716694" y="697538"/>
                  <a:pt x="4716694" y="690564"/>
                </a:cubicBezTo>
                <a:cubicBezTo>
                  <a:pt x="4716694" y="690564"/>
                  <a:pt x="4716694" y="690564"/>
                  <a:pt x="4704806" y="690564"/>
                </a:cubicBezTo>
                <a:cubicBezTo>
                  <a:pt x="4704806" y="690564"/>
                  <a:pt x="4704806" y="690564"/>
                  <a:pt x="4704806" y="681266"/>
                </a:cubicBezTo>
                <a:cubicBezTo>
                  <a:pt x="4704806" y="681266"/>
                  <a:pt x="4704806" y="681266"/>
                  <a:pt x="4716694" y="681266"/>
                </a:cubicBezTo>
                <a:cubicBezTo>
                  <a:pt x="4716694" y="681266"/>
                  <a:pt x="4716694" y="681266"/>
                  <a:pt x="4716694" y="671967"/>
                </a:cubicBezTo>
                <a:cubicBezTo>
                  <a:pt x="4716694" y="671967"/>
                  <a:pt x="4716694" y="671967"/>
                  <a:pt x="4704806" y="671967"/>
                </a:cubicBezTo>
                <a:cubicBezTo>
                  <a:pt x="4704806" y="671967"/>
                  <a:pt x="4704806" y="671967"/>
                  <a:pt x="4704806" y="664993"/>
                </a:cubicBezTo>
                <a:cubicBezTo>
                  <a:pt x="4704806" y="664993"/>
                  <a:pt x="4704806" y="664993"/>
                  <a:pt x="4716694" y="664993"/>
                </a:cubicBezTo>
                <a:cubicBezTo>
                  <a:pt x="4716694" y="664993"/>
                  <a:pt x="4716694" y="664993"/>
                  <a:pt x="4716694" y="655694"/>
                </a:cubicBezTo>
                <a:cubicBezTo>
                  <a:pt x="4716694" y="655694"/>
                  <a:pt x="4716694" y="655694"/>
                  <a:pt x="4704806" y="655694"/>
                </a:cubicBezTo>
                <a:cubicBezTo>
                  <a:pt x="4704806" y="655694"/>
                  <a:pt x="4704806" y="655694"/>
                  <a:pt x="4704806" y="646396"/>
                </a:cubicBezTo>
                <a:cubicBezTo>
                  <a:pt x="4704806" y="646396"/>
                  <a:pt x="4704806" y="646396"/>
                  <a:pt x="4716694" y="646396"/>
                </a:cubicBezTo>
                <a:cubicBezTo>
                  <a:pt x="4716694" y="646396"/>
                  <a:pt x="4716694" y="646396"/>
                  <a:pt x="4716694" y="637097"/>
                </a:cubicBezTo>
                <a:cubicBezTo>
                  <a:pt x="4716694" y="637097"/>
                  <a:pt x="4716694" y="637097"/>
                  <a:pt x="4704806" y="637097"/>
                </a:cubicBezTo>
                <a:cubicBezTo>
                  <a:pt x="4704806" y="637097"/>
                  <a:pt x="4704806" y="637097"/>
                  <a:pt x="4704806" y="630123"/>
                </a:cubicBezTo>
                <a:cubicBezTo>
                  <a:pt x="4704806" y="630123"/>
                  <a:pt x="4704806" y="630123"/>
                  <a:pt x="4716694" y="630123"/>
                </a:cubicBezTo>
                <a:cubicBezTo>
                  <a:pt x="4716694" y="630123"/>
                  <a:pt x="4716694" y="630123"/>
                  <a:pt x="4716694" y="620825"/>
                </a:cubicBezTo>
                <a:cubicBezTo>
                  <a:pt x="4716694" y="620825"/>
                  <a:pt x="4716694" y="620825"/>
                  <a:pt x="4704806" y="620825"/>
                </a:cubicBezTo>
                <a:cubicBezTo>
                  <a:pt x="4704806" y="620825"/>
                  <a:pt x="4704806" y="620825"/>
                  <a:pt x="4704806" y="611526"/>
                </a:cubicBezTo>
                <a:cubicBezTo>
                  <a:pt x="4704806" y="611526"/>
                  <a:pt x="4704806" y="611526"/>
                  <a:pt x="4716694" y="611526"/>
                </a:cubicBezTo>
                <a:cubicBezTo>
                  <a:pt x="4716694" y="611526"/>
                  <a:pt x="4716694" y="611526"/>
                  <a:pt x="4716694" y="604552"/>
                </a:cubicBezTo>
                <a:cubicBezTo>
                  <a:pt x="4716694" y="604552"/>
                  <a:pt x="4716694" y="604552"/>
                  <a:pt x="4704806" y="604552"/>
                </a:cubicBezTo>
                <a:cubicBezTo>
                  <a:pt x="4704806" y="604552"/>
                  <a:pt x="4704806" y="604552"/>
                  <a:pt x="4704806" y="595254"/>
                </a:cubicBezTo>
                <a:cubicBezTo>
                  <a:pt x="4704806" y="595254"/>
                  <a:pt x="4704806" y="595254"/>
                  <a:pt x="4716694" y="595254"/>
                </a:cubicBezTo>
                <a:cubicBezTo>
                  <a:pt x="4716694" y="595254"/>
                  <a:pt x="4716694" y="595254"/>
                  <a:pt x="4716694" y="585955"/>
                </a:cubicBezTo>
                <a:cubicBezTo>
                  <a:pt x="4716694" y="585955"/>
                  <a:pt x="4716694" y="585955"/>
                  <a:pt x="4704806" y="585955"/>
                </a:cubicBezTo>
                <a:cubicBezTo>
                  <a:pt x="4704806" y="585955"/>
                  <a:pt x="4704806" y="585955"/>
                  <a:pt x="4704806" y="576656"/>
                </a:cubicBezTo>
                <a:cubicBezTo>
                  <a:pt x="4704806" y="576656"/>
                  <a:pt x="4704806" y="576656"/>
                  <a:pt x="4716694" y="576656"/>
                </a:cubicBezTo>
                <a:cubicBezTo>
                  <a:pt x="4716694" y="576656"/>
                  <a:pt x="4716694" y="576656"/>
                  <a:pt x="4716694" y="569682"/>
                </a:cubicBezTo>
                <a:cubicBezTo>
                  <a:pt x="4716694" y="569682"/>
                  <a:pt x="4716694" y="569682"/>
                  <a:pt x="4704806" y="569682"/>
                </a:cubicBezTo>
                <a:cubicBezTo>
                  <a:pt x="4704806" y="569682"/>
                  <a:pt x="4704806" y="569682"/>
                  <a:pt x="4704806" y="560384"/>
                </a:cubicBezTo>
                <a:cubicBezTo>
                  <a:pt x="4704806" y="560384"/>
                  <a:pt x="4704806" y="560384"/>
                  <a:pt x="4716694" y="560384"/>
                </a:cubicBezTo>
                <a:cubicBezTo>
                  <a:pt x="4716694" y="560384"/>
                  <a:pt x="4716694" y="560384"/>
                  <a:pt x="4716694" y="551085"/>
                </a:cubicBezTo>
                <a:cubicBezTo>
                  <a:pt x="4716694" y="551085"/>
                  <a:pt x="4716694" y="551085"/>
                  <a:pt x="4704806" y="551085"/>
                </a:cubicBezTo>
                <a:cubicBezTo>
                  <a:pt x="4704806" y="551085"/>
                  <a:pt x="4704806" y="551085"/>
                  <a:pt x="4704806" y="541787"/>
                </a:cubicBezTo>
                <a:cubicBezTo>
                  <a:pt x="4704806" y="541787"/>
                  <a:pt x="4704806" y="541787"/>
                  <a:pt x="4716694" y="541787"/>
                </a:cubicBezTo>
                <a:cubicBezTo>
                  <a:pt x="4716694" y="541787"/>
                  <a:pt x="4716694" y="541787"/>
                  <a:pt x="4716694" y="534813"/>
                </a:cubicBezTo>
                <a:cubicBezTo>
                  <a:pt x="4716694" y="534813"/>
                  <a:pt x="4716694" y="534813"/>
                  <a:pt x="4704806" y="534813"/>
                </a:cubicBezTo>
                <a:cubicBezTo>
                  <a:pt x="4704806" y="534813"/>
                  <a:pt x="4704806" y="534813"/>
                  <a:pt x="4704806" y="525514"/>
                </a:cubicBezTo>
                <a:cubicBezTo>
                  <a:pt x="4704806" y="525514"/>
                  <a:pt x="4704806" y="525514"/>
                  <a:pt x="4716694" y="525514"/>
                </a:cubicBezTo>
                <a:cubicBezTo>
                  <a:pt x="4716694" y="525514"/>
                  <a:pt x="4716694" y="525514"/>
                  <a:pt x="4704806" y="511566"/>
                </a:cubicBezTo>
                <a:cubicBezTo>
                  <a:pt x="4704806" y="511566"/>
                  <a:pt x="4704806" y="511566"/>
                  <a:pt x="4704806" y="474372"/>
                </a:cubicBezTo>
                <a:cubicBezTo>
                  <a:pt x="4704806" y="474372"/>
                  <a:pt x="4704806" y="474372"/>
                  <a:pt x="4903930" y="474372"/>
                </a:cubicBezTo>
                <a:cubicBezTo>
                  <a:pt x="4903930" y="474372"/>
                  <a:pt x="4903930" y="474372"/>
                  <a:pt x="4921763" y="495294"/>
                </a:cubicBezTo>
                <a:cubicBezTo>
                  <a:pt x="4921763" y="495294"/>
                  <a:pt x="4921763" y="495294"/>
                  <a:pt x="4921763" y="541787"/>
                </a:cubicBezTo>
                <a:cubicBezTo>
                  <a:pt x="4921763" y="541787"/>
                  <a:pt x="4921763" y="541787"/>
                  <a:pt x="4909874" y="541787"/>
                </a:cubicBezTo>
                <a:cubicBezTo>
                  <a:pt x="4909874" y="541787"/>
                  <a:pt x="4909874" y="541787"/>
                  <a:pt x="4909874" y="551085"/>
                </a:cubicBezTo>
                <a:cubicBezTo>
                  <a:pt x="4909874" y="551085"/>
                  <a:pt x="4909874" y="551085"/>
                  <a:pt x="4921763" y="551085"/>
                </a:cubicBezTo>
                <a:cubicBezTo>
                  <a:pt x="4921763" y="551085"/>
                  <a:pt x="4921763" y="551085"/>
                  <a:pt x="4921763" y="560384"/>
                </a:cubicBezTo>
                <a:cubicBezTo>
                  <a:pt x="4921763" y="560384"/>
                  <a:pt x="4921763" y="560384"/>
                  <a:pt x="4909874" y="560384"/>
                </a:cubicBezTo>
                <a:cubicBezTo>
                  <a:pt x="4909874" y="560384"/>
                  <a:pt x="4909874" y="560384"/>
                  <a:pt x="4909874" y="569682"/>
                </a:cubicBezTo>
                <a:cubicBezTo>
                  <a:pt x="4909874" y="569682"/>
                  <a:pt x="4909874" y="569682"/>
                  <a:pt x="4921763" y="569682"/>
                </a:cubicBezTo>
                <a:cubicBezTo>
                  <a:pt x="4921763" y="569682"/>
                  <a:pt x="4921763" y="569682"/>
                  <a:pt x="4921763" y="576656"/>
                </a:cubicBezTo>
                <a:cubicBezTo>
                  <a:pt x="4921763" y="576656"/>
                  <a:pt x="4921763" y="576656"/>
                  <a:pt x="4909874" y="576656"/>
                </a:cubicBezTo>
                <a:cubicBezTo>
                  <a:pt x="4909874" y="576656"/>
                  <a:pt x="4909874" y="576656"/>
                  <a:pt x="4909874" y="585955"/>
                </a:cubicBezTo>
                <a:cubicBezTo>
                  <a:pt x="4909874" y="585955"/>
                  <a:pt x="4909874" y="585955"/>
                  <a:pt x="4921763" y="585955"/>
                </a:cubicBezTo>
                <a:cubicBezTo>
                  <a:pt x="4921763" y="585955"/>
                  <a:pt x="4921763" y="585955"/>
                  <a:pt x="4921763" y="595254"/>
                </a:cubicBezTo>
                <a:cubicBezTo>
                  <a:pt x="4921763" y="595254"/>
                  <a:pt x="4921763" y="595254"/>
                  <a:pt x="4909874" y="595254"/>
                </a:cubicBezTo>
                <a:cubicBezTo>
                  <a:pt x="4909874" y="595254"/>
                  <a:pt x="4909874" y="595254"/>
                  <a:pt x="4909874" y="604552"/>
                </a:cubicBezTo>
                <a:cubicBezTo>
                  <a:pt x="4909874" y="604552"/>
                  <a:pt x="4909874" y="604552"/>
                  <a:pt x="4921763" y="604552"/>
                </a:cubicBezTo>
                <a:cubicBezTo>
                  <a:pt x="4921763" y="604552"/>
                  <a:pt x="4921763" y="604552"/>
                  <a:pt x="4921763" y="611526"/>
                </a:cubicBezTo>
                <a:cubicBezTo>
                  <a:pt x="4921763" y="611526"/>
                  <a:pt x="4921763" y="611526"/>
                  <a:pt x="4909874" y="611526"/>
                </a:cubicBezTo>
                <a:cubicBezTo>
                  <a:pt x="4909874" y="611526"/>
                  <a:pt x="4909874" y="611526"/>
                  <a:pt x="4909874" y="620825"/>
                </a:cubicBezTo>
                <a:cubicBezTo>
                  <a:pt x="4909874" y="620825"/>
                  <a:pt x="4909874" y="620825"/>
                  <a:pt x="4921763" y="620825"/>
                </a:cubicBezTo>
                <a:cubicBezTo>
                  <a:pt x="4921763" y="620825"/>
                  <a:pt x="4921763" y="620825"/>
                  <a:pt x="4921763" y="630123"/>
                </a:cubicBezTo>
                <a:cubicBezTo>
                  <a:pt x="4921763" y="630123"/>
                  <a:pt x="4921763" y="630123"/>
                  <a:pt x="4909874" y="630123"/>
                </a:cubicBezTo>
                <a:cubicBezTo>
                  <a:pt x="4909874" y="630123"/>
                  <a:pt x="4909874" y="630123"/>
                  <a:pt x="4909874" y="637097"/>
                </a:cubicBezTo>
                <a:cubicBezTo>
                  <a:pt x="4909874" y="637097"/>
                  <a:pt x="4909874" y="637097"/>
                  <a:pt x="4921763" y="637097"/>
                </a:cubicBezTo>
                <a:cubicBezTo>
                  <a:pt x="4921763" y="637097"/>
                  <a:pt x="4921763" y="637097"/>
                  <a:pt x="4921763" y="646396"/>
                </a:cubicBezTo>
                <a:cubicBezTo>
                  <a:pt x="4921763" y="646396"/>
                  <a:pt x="4921763" y="646396"/>
                  <a:pt x="4909874" y="646396"/>
                </a:cubicBezTo>
                <a:cubicBezTo>
                  <a:pt x="4909874" y="646396"/>
                  <a:pt x="4909874" y="646396"/>
                  <a:pt x="4909874" y="655694"/>
                </a:cubicBezTo>
                <a:cubicBezTo>
                  <a:pt x="4909874" y="655694"/>
                  <a:pt x="4909874" y="655694"/>
                  <a:pt x="4921763" y="655694"/>
                </a:cubicBezTo>
                <a:cubicBezTo>
                  <a:pt x="4921763" y="655694"/>
                  <a:pt x="4921763" y="655694"/>
                  <a:pt x="4921763" y="664993"/>
                </a:cubicBezTo>
                <a:cubicBezTo>
                  <a:pt x="4921763" y="664993"/>
                  <a:pt x="4921763" y="664993"/>
                  <a:pt x="4909874" y="664993"/>
                </a:cubicBezTo>
                <a:cubicBezTo>
                  <a:pt x="4909874" y="664993"/>
                  <a:pt x="4909874" y="664993"/>
                  <a:pt x="4909874" y="671967"/>
                </a:cubicBezTo>
                <a:cubicBezTo>
                  <a:pt x="4909874" y="671967"/>
                  <a:pt x="4909874" y="671967"/>
                  <a:pt x="4921763" y="671967"/>
                </a:cubicBezTo>
                <a:cubicBezTo>
                  <a:pt x="4921763" y="671967"/>
                  <a:pt x="4921763" y="671967"/>
                  <a:pt x="4921763" y="681266"/>
                </a:cubicBezTo>
                <a:cubicBezTo>
                  <a:pt x="4921763" y="681266"/>
                  <a:pt x="4921763" y="681266"/>
                  <a:pt x="4909874" y="681266"/>
                </a:cubicBezTo>
                <a:cubicBezTo>
                  <a:pt x="4909874" y="681266"/>
                  <a:pt x="4909874" y="681266"/>
                  <a:pt x="4909874" y="690564"/>
                </a:cubicBezTo>
                <a:cubicBezTo>
                  <a:pt x="4909874" y="690564"/>
                  <a:pt x="4909874" y="690564"/>
                  <a:pt x="4921763" y="690564"/>
                </a:cubicBezTo>
                <a:cubicBezTo>
                  <a:pt x="4921763" y="690564"/>
                  <a:pt x="4921763" y="690564"/>
                  <a:pt x="4921763" y="697538"/>
                </a:cubicBezTo>
                <a:cubicBezTo>
                  <a:pt x="4921763" y="697538"/>
                  <a:pt x="4921763" y="697538"/>
                  <a:pt x="4909874" y="697538"/>
                </a:cubicBezTo>
                <a:cubicBezTo>
                  <a:pt x="4909874" y="697538"/>
                  <a:pt x="4909874" y="697538"/>
                  <a:pt x="4909874" y="706837"/>
                </a:cubicBezTo>
                <a:cubicBezTo>
                  <a:pt x="4909874" y="706837"/>
                  <a:pt x="4909874" y="706837"/>
                  <a:pt x="4921763" y="706837"/>
                </a:cubicBezTo>
                <a:cubicBezTo>
                  <a:pt x="4921763" y="706837"/>
                  <a:pt x="4921763" y="706837"/>
                  <a:pt x="4921763" y="716135"/>
                </a:cubicBezTo>
                <a:cubicBezTo>
                  <a:pt x="4921763" y="716135"/>
                  <a:pt x="4921763" y="716135"/>
                  <a:pt x="4909874" y="716135"/>
                </a:cubicBezTo>
                <a:cubicBezTo>
                  <a:pt x="4909874" y="716135"/>
                  <a:pt x="4909874" y="716135"/>
                  <a:pt x="4909874" y="725434"/>
                </a:cubicBezTo>
                <a:cubicBezTo>
                  <a:pt x="4909874" y="725434"/>
                  <a:pt x="4909874" y="725434"/>
                  <a:pt x="4921763" y="725434"/>
                </a:cubicBezTo>
                <a:cubicBezTo>
                  <a:pt x="4921763" y="725434"/>
                  <a:pt x="4921763" y="725434"/>
                  <a:pt x="4921763" y="732408"/>
                </a:cubicBezTo>
                <a:cubicBezTo>
                  <a:pt x="4921763" y="732408"/>
                  <a:pt x="4921763" y="732408"/>
                  <a:pt x="4909874" y="732408"/>
                </a:cubicBezTo>
                <a:cubicBezTo>
                  <a:pt x="4909874" y="732408"/>
                  <a:pt x="4909874" y="732408"/>
                  <a:pt x="4909874" y="741706"/>
                </a:cubicBezTo>
                <a:cubicBezTo>
                  <a:pt x="4909874" y="741706"/>
                  <a:pt x="4909874" y="741706"/>
                  <a:pt x="4942567" y="762628"/>
                </a:cubicBezTo>
                <a:cubicBezTo>
                  <a:pt x="4942567" y="762628"/>
                  <a:pt x="4942567" y="762628"/>
                  <a:pt x="4942567" y="767278"/>
                </a:cubicBezTo>
                <a:cubicBezTo>
                  <a:pt x="4942567" y="767278"/>
                  <a:pt x="4942567" y="767278"/>
                  <a:pt x="4930679" y="767278"/>
                </a:cubicBezTo>
                <a:cubicBezTo>
                  <a:pt x="4930679" y="767278"/>
                  <a:pt x="4930679" y="767278"/>
                  <a:pt x="4930679" y="792849"/>
                </a:cubicBezTo>
                <a:cubicBezTo>
                  <a:pt x="4930679" y="792849"/>
                  <a:pt x="4930679" y="792849"/>
                  <a:pt x="4942567" y="792849"/>
                </a:cubicBezTo>
                <a:cubicBezTo>
                  <a:pt x="4942567" y="792849"/>
                  <a:pt x="4942567" y="792849"/>
                  <a:pt x="4942567" y="781225"/>
                </a:cubicBezTo>
                <a:cubicBezTo>
                  <a:pt x="4942567" y="781225"/>
                  <a:pt x="4942567" y="781225"/>
                  <a:pt x="4954455" y="776576"/>
                </a:cubicBezTo>
                <a:cubicBezTo>
                  <a:pt x="4954455" y="776576"/>
                  <a:pt x="4954455" y="776576"/>
                  <a:pt x="4975259" y="776576"/>
                </a:cubicBezTo>
                <a:cubicBezTo>
                  <a:pt x="4975259" y="776576"/>
                  <a:pt x="4975259" y="776576"/>
                  <a:pt x="4975259" y="785875"/>
                </a:cubicBezTo>
                <a:cubicBezTo>
                  <a:pt x="4975259" y="785875"/>
                  <a:pt x="4975259" y="785875"/>
                  <a:pt x="4993091" y="785875"/>
                </a:cubicBezTo>
                <a:cubicBezTo>
                  <a:pt x="4993091" y="785875"/>
                  <a:pt x="4993091" y="785875"/>
                  <a:pt x="4993091" y="790524"/>
                </a:cubicBezTo>
                <a:cubicBezTo>
                  <a:pt x="4993091" y="790524"/>
                  <a:pt x="4993091" y="790524"/>
                  <a:pt x="5004979" y="790524"/>
                </a:cubicBezTo>
                <a:cubicBezTo>
                  <a:pt x="5004979" y="790524"/>
                  <a:pt x="5004979" y="790524"/>
                  <a:pt x="5018771" y="804254"/>
                </a:cubicBezTo>
                <a:lnTo>
                  <a:pt x="5028884" y="814322"/>
                </a:lnTo>
                <a:lnTo>
                  <a:pt x="5070363" y="814322"/>
                </a:lnTo>
                <a:lnTo>
                  <a:pt x="5070363" y="802147"/>
                </a:lnTo>
                <a:cubicBezTo>
                  <a:pt x="5070363" y="802147"/>
                  <a:pt x="5070363" y="802147"/>
                  <a:pt x="5120887" y="802147"/>
                </a:cubicBezTo>
                <a:cubicBezTo>
                  <a:pt x="5120887" y="802147"/>
                  <a:pt x="5120887" y="802147"/>
                  <a:pt x="5120887" y="727759"/>
                </a:cubicBezTo>
                <a:cubicBezTo>
                  <a:pt x="5120887" y="727759"/>
                  <a:pt x="5120887" y="727759"/>
                  <a:pt x="5168440" y="727759"/>
                </a:cubicBezTo>
                <a:cubicBezTo>
                  <a:pt x="5168440" y="727759"/>
                  <a:pt x="5168440" y="727759"/>
                  <a:pt x="5168440" y="720785"/>
                </a:cubicBezTo>
                <a:cubicBezTo>
                  <a:pt x="5168440" y="720785"/>
                  <a:pt x="5168440" y="720785"/>
                  <a:pt x="5198160" y="720785"/>
                </a:cubicBezTo>
                <a:cubicBezTo>
                  <a:pt x="5198160" y="720785"/>
                  <a:pt x="5198160" y="720785"/>
                  <a:pt x="5198160" y="681266"/>
                </a:cubicBezTo>
                <a:cubicBezTo>
                  <a:pt x="5198160" y="681266"/>
                  <a:pt x="5198160" y="681266"/>
                  <a:pt x="5192216" y="681266"/>
                </a:cubicBezTo>
                <a:cubicBezTo>
                  <a:pt x="5192216" y="681266"/>
                  <a:pt x="5192216" y="681266"/>
                  <a:pt x="5192216" y="667318"/>
                </a:cubicBezTo>
                <a:cubicBezTo>
                  <a:pt x="5192216" y="667318"/>
                  <a:pt x="5192216" y="667318"/>
                  <a:pt x="5198160" y="669642"/>
                </a:cubicBezTo>
                <a:cubicBezTo>
                  <a:pt x="5198160" y="669642"/>
                  <a:pt x="5198160" y="669642"/>
                  <a:pt x="5204104" y="646396"/>
                </a:cubicBezTo>
                <a:cubicBezTo>
                  <a:pt x="5204104" y="646396"/>
                  <a:pt x="5204104" y="646396"/>
                  <a:pt x="5210048" y="669642"/>
                </a:cubicBezTo>
                <a:cubicBezTo>
                  <a:pt x="5210048" y="669642"/>
                  <a:pt x="5210048" y="669642"/>
                  <a:pt x="5213020" y="667318"/>
                </a:cubicBezTo>
                <a:cubicBezTo>
                  <a:pt x="5213020" y="667318"/>
                  <a:pt x="5213020" y="667318"/>
                  <a:pt x="5215992" y="660344"/>
                </a:cubicBezTo>
                <a:cubicBezTo>
                  <a:pt x="5215992" y="660344"/>
                  <a:pt x="5215992" y="660344"/>
                  <a:pt x="5221936" y="651045"/>
                </a:cubicBezTo>
                <a:cubicBezTo>
                  <a:pt x="5221936" y="651045"/>
                  <a:pt x="5221936" y="651045"/>
                  <a:pt x="5227880" y="641747"/>
                </a:cubicBezTo>
                <a:cubicBezTo>
                  <a:pt x="5227880" y="641747"/>
                  <a:pt x="5227880" y="641747"/>
                  <a:pt x="5242740" y="634773"/>
                </a:cubicBezTo>
                <a:cubicBezTo>
                  <a:pt x="5242740" y="634773"/>
                  <a:pt x="5242740" y="634773"/>
                  <a:pt x="5260572" y="625474"/>
                </a:cubicBezTo>
                <a:cubicBezTo>
                  <a:pt x="5260572" y="625474"/>
                  <a:pt x="5260572" y="625474"/>
                  <a:pt x="5269488" y="616175"/>
                </a:cubicBezTo>
                <a:cubicBezTo>
                  <a:pt x="5269488" y="616175"/>
                  <a:pt x="5269488" y="616175"/>
                  <a:pt x="5275432" y="599903"/>
                </a:cubicBezTo>
                <a:cubicBezTo>
                  <a:pt x="5275432" y="599903"/>
                  <a:pt x="5275432" y="599903"/>
                  <a:pt x="5281376" y="616175"/>
                </a:cubicBezTo>
                <a:cubicBezTo>
                  <a:pt x="5281376" y="616175"/>
                  <a:pt x="5281376" y="616175"/>
                  <a:pt x="5287320" y="623149"/>
                </a:cubicBezTo>
                <a:cubicBezTo>
                  <a:pt x="5287320" y="623149"/>
                  <a:pt x="5287320" y="623149"/>
                  <a:pt x="5302180" y="632448"/>
                </a:cubicBezTo>
                <a:cubicBezTo>
                  <a:pt x="5302180" y="632448"/>
                  <a:pt x="5302180" y="632448"/>
                  <a:pt x="5314069" y="641747"/>
                </a:cubicBezTo>
                <a:cubicBezTo>
                  <a:pt x="5314069" y="641747"/>
                  <a:pt x="5314069" y="641747"/>
                  <a:pt x="5325957" y="651045"/>
                </a:cubicBezTo>
                <a:cubicBezTo>
                  <a:pt x="5325957" y="651045"/>
                  <a:pt x="5325957" y="651045"/>
                  <a:pt x="5328929" y="660344"/>
                </a:cubicBezTo>
                <a:cubicBezTo>
                  <a:pt x="5328929" y="660344"/>
                  <a:pt x="5328929" y="660344"/>
                  <a:pt x="5331901" y="669642"/>
                </a:cubicBezTo>
                <a:cubicBezTo>
                  <a:pt x="5331901" y="669642"/>
                  <a:pt x="5331901" y="669642"/>
                  <a:pt x="5337845" y="669642"/>
                </a:cubicBezTo>
                <a:cubicBezTo>
                  <a:pt x="5337845" y="669642"/>
                  <a:pt x="5337845" y="669642"/>
                  <a:pt x="5340817" y="646396"/>
                </a:cubicBezTo>
                <a:cubicBezTo>
                  <a:pt x="5340817" y="646396"/>
                  <a:pt x="5340817" y="646396"/>
                  <a:pt x="5346761" y="669642"/>
                </a:cubicBezTo>
                <a:cubicBezTo>
                  <a:pt x="5346761" y="669642"/>
                  <a:pt x="5346761" y="669642"/>
                  <a:pt x="5352705" y="669642"/>
                </a:cubicBezTo>
                <a:cubicBezTo>
                  <a:pt x="5352705" y="669642"/>
                  <a:pt x="5352705" y="669642"/>
                  <a:pt x="5352705" y="683590"/>
                </a:cubicBezTo>
                <a:cubicBezTo>
                  <a:pt x="5352705" y="683590"/>
                  <a:pt x="5352705" y="683590"/>
                  <a:pt x="5346761" y="683590"/>
                </a:cubicBezTo>
                <a:cubicBezTo>
                  <a:pt x="5346761" y="683590"/>
                  <a:pt x="5346761" y="683590"/>
                  <a:pt x="5346761" y="716135"/>
                </a:cubicBezTo>
                <a:cubicBezTo>
                  <a:pt x="5346761" y="716135"/>
                  <a:pt x="5346761" y="716135"/>
                  <a:pt x="5358649" y="716135"/>
                </a:cubicBezTo>
                <a:cubicBezTo>
                  <a:pt x="5358649" y="716135"/>
                  <a:pt x="5358649" y="716135"/>
                  <a:pt x="5358649" y="720785"/>
                </a:cubicBezTo>
                <a:cubicBezTo>
                  <a:pt x="5358649" y="720785"/>
                  <a:pt x="5358649" y="720785"/>
                  <a:pt x="5367565" y="720785"/>
                </a:cubicBezTo>
                <a:cubicBezTo>
                  <a:pt x="5367565" y="720785"/>
                  <a:pt x="5367565" y="720785"/>
                  <a:pt x="5367565" y="711486"/>
                </a:cubicBezTo>
                <a:cubicBezTo>
                  <a:pt x="5367565" y="711486"/>
                  <a:pt x="5367565" y="711486"/>
                  <a:pt x="5391342" y="711486"/>
                </a:cubicBezTo>
                <a:cubicBezTo>
                  <a:pt x="5391342" y="711486"/>
                  <a:pt x="5391342" y="711486"/>
                  <a:pt x="5391342" y="695213"/>
                </a:cubicBezTo>
                <a:cubicBezTo>
                  <a:pt x="5391342" y="695213"/>
                  <a:pt x="5391342" y="695213"/>
                  <a:pt x="5441865" y="695213"/>
                </a:cubicBezTo>
                <a:cubicBezTo>
                  <a:pt x="5441865" y="695213"/>
                  <a:pt x="5441865" y="695213"/>
                  <a:pt x="5441865" y="706837"/>
                </a:cubicBezTo>
                <a:cubicBezTo>
                  <a:pt x="5441865" y="706837"/>
                  <a:pt x="5441865" y="706837"/>
                  <a:pt x="5468614" y="706837"/>
                </a:cubicBezTo>
                <a:cubicBezTo>
                  <a:pt x="5468614" y="706837"/>
                  <a:pt x="5468614" y="706837"/>
                  <a:pt x="5468614" y="725434"/>
                </a:cubicBezTo>
                <a:cubicBezTo>
                  <a:pt x="5468614" y="725434"/>
                  <a:pt x="5468614" y="725434"/>
                  <a:pt x="5462670" y="725434"/>
                </a:cubicBezTo>
                <a:cubicBezTo>
                  <a:pt x="5462670" y="725434"/>
                  <a:pt x="5462670" y="725434"/>
                  <a:pt x="5462670" y="732408"/>
                </a:cubicBezTo>
                <a:cubicBezTo>
                  <a:pt x="5462670" y="732408"/>
                  <a:pt x="5462670" y="732408"/>
                  <a:pt x="5468614" y="732408"/>
                </a:cubicBezTo>
                <a:cubicBezTo>
                  <a:pt x="5468614" y="732408"/>
                  <a:pt x="5468614" y="732408"/>
                  <a:pt x="5468614" y="746356"/>
                </a:cubicBezTo>
                <a:cubicBezTo>
                  <a:pt x="5468614" y="746356"/>
                  <a:pt x="5468614" y="746356"/>
                  <a:pt x="5462670" y="751005"/>
                </a:cubicBezTo>
                <a:cubicBezTo>
                  <a:pt x="5462670" y="751005"/>
                  <a:pt x="5462670" y="751005"/>
                  <a:pt x="5462670" y="806797"/>
                </a:cubicBezTo>
                <a:cubicBezTo>
                  <a:pt x="5462670" y="806797"/>
                  <a:pt x="5462670" y="806797"/>
                  <a:pt x="5483473" y="806797"/>
                </a:cubicBezTo>
                <a:cubicBezTo>
                  <a:pt x="5483473" y="806797"/>
                  <a:pt x="5483473" y="806797"/>
                  <a:pt x="5483473" y="811446"/>
                </a:cubicBezTo>
                <a:cubicBezTo>
                  <a:pt x="5483473" y="811446"/>
                  <a:pt x="5483473" y="811446"/>
                  <a:pt x="5501306" y="811446"/>
                </a:cubicBezTo>
                <a:cubicBezTo>
                  <a:pt x="5501306" y="811446"/>
                  <a:pt x="5501306" y="811446"/>
                  <a:pt x="5501306" y="813480"/>
                </a:cubicBezTo>
                <a:lnTo>
                  <a:pt x="5501306" y="814322"/>
                </a:lnTo>
                <a:lnTo>
                  <a:pt x="5519138" y="814322"/>
                </a:lnTo>
                <a:lnTo>
                  <a:pt x="5519138" y="811446"/>
                </a:lnTo>
                <a:cubicBezTo>
                  <a:pt x="5519138" y="811446"/>
                  <a:pt x="5519138" y="811446"/>
                  <a:pt x="5539942" y="802147"/>
                </a:cubicBezTo>
                <a:cubicBezTo>
                  <a:pt x="5539942" y="802147"/>
                  <a:pt x="5539942" y="802147"/>
                  <a:pt x="5539942" y="781225"/>
                </a:cubicBezTo>
                <a:cubicBezTo>
                  <a:pt x="5539942" y="781225"/>
                  <a:pt x="5539942" y="781225"/>
                  <a:pt x="5533998" y="781225"/>
                </a:cubicBezTo>
                <a:cubicBezTo>
                  <a:pt x="5533998" y="781225"/>
                  <a:pt x="5533998" y="781225"/>
                  <a:pt x="5533998" y="757979"/>
                </a:cubicBezTo>
                <a:cubicBezTo>
                  <a:pt x="5533998" y="757979"/>
                  <a:pt x="5533998" y="757979"/>
                  <a:pt x="5545886" y="757979"/>
                </a:cubicBezTo>
                <a:cubicBezTo>
                  <a:pt x="5545886" y="757979"/>
                  <a:pt x="5545886" y="757979"/>
                  <a:pt x="5545886" y="755654"/>
                </a:cubicBezTo>
                <a:cubicBezTo>
                  <a:pt x="5545886" y="755654"/>
                  <a:pt x="5545886" y="755654"/>
                  <a:pt x="5572634" y="755654"/>
                </a:cubicBezTo>
                <a:cubicBezTo>
                  <a:pt x="5572634" y="755654"/>
                  <a:pt x="5572634" y="755654"/>
                  <a:pt x="5572634" y="746356"/>
                </a:cubicBezTo>
                <a:cubicBezTo>
                  <a:pt x="5572634" y="746356"/>
                  <a:pt x="5572634" y="746356"/>
                  <a:pt x="5590466" y="746356"/>
                </a:cubicBezTo>
                <a:cubicBezTo>
                  <a:pt x="5590466" y="746356"/>
                  <a:pt x="5590466" y="746356"/>
                  <a:pt x="5590466" y="630123"/>
                </a:cubicBezTo>
                <a:cubicBezTo>
                  <a:pt x="5590466" y="630123"/>
                  <a:pt x="5590466" y="630123"/>
                  <a:pt x="5602354" y="630123"/>
                </a:cubicBezTo>
                <a:cubicBezTo>
                  <a:pt x="5602354" y="630123"/>
                  <a:pt x="5602354" y="630123"/>
                  <a:pt x="5602354" y="611526"/>
                </a:cubicBezTo>
                <a:cubicBezTo>
                  <a:pt x="5602354" y="611526"/>
                  <a:pt x="5602354" y="611526"/>
                  <a:pt x="5605326" y="611526"/>
                </a:cubicBezTo>
                <a:cubicBezTo>
                  <a:pt x="5605326" y="611526"/>
                  <a:pt x="5605326" y="611526"/>
                  <a:pt x="5605326" y="565033"/>
                </a:cubicBezTo>
                <a:cubicBezTo>
                  <a:pt x="5605326" y="565033"/>
                  <a:pt x="5605326" y="565033"/>
                  <a:pt x="5617215" y="565033"/>
                </a:cubicBezTo>
                <a:cubicBezTo>
                  <a:pt x="5617215" y="565033"/>
                  <a:pt x="5617215" y="565033"/>
                  <a:pt x="5617215" y="574332"/>
                </a:cubicBezTo>
                <a:cubicBezTo>
                  <a:pt x="5617215" y="574332"/>
                  <a:pt x="5617215" y="574332"/>
                  <a:pt x="5623159" y="574332"/>
                </a:cubicBezTo>
                <a:cubicBezTo>
                  <a:pt x="5623159" y="574332"/>
                  <a:pt x="5623159" y="574332"/>
                  <a:pt x="5623159" y="555735"/>
                </a:cubicBezTo>
                <a:cubicBezTo>
                  <a:pt x="5623159" y="555735"/>
                  <a:pt x="5623159" y="555735"/>
                  <a:pt x="5638018" y="551085"/>
                </a:cubicBezTo>
                <a:cubicBezTo>
                  <a:pt x="5638018" y="551085"/>
                  <a:pt x="5638018" y="551085"/>
                  <a:pt x="5649906" y="555735"/>
                </a:cubicBezTo>
                <a:cubicBezTo>
                  <a:pt x="5649906" y="555735"/>
                  <a:pt x="5649906" y="555735"/>
                  <a:pt x="5667738" y="555735"/>
                </a:cubicBezTo>
                <a:cubicBezTo>
                  <a:pt x="5667738" y="555735"/>
                  <a:pt x="5667738" y="555735"/>
                  <a:pt x="5667738" y="525514"/>
                </a:cubicBezTo>
                <a:cubicBezTo>
                  <a:pt x="5667738" y="525514"/>
                  <a:pt x="5667738" y="525514"/>
                  <a:pt x="5679627" y="525514"/>
                </a:cubicBezTo>
                <a:cubicBezTo>
                  <a:pt x="5679627" y="525514"/>
                  <a:pt x="5679627" y="525514"/>
                  <a:pt x="5679627" y="530163"/>
                </a:cubicBezTo>
                <a:cubicBezTo>
                  <a:pt x="5679627" y="530163"/>
                  <a:pt x="5679627" y="530163"/>
                  <a:pt x="5694487" y="530163"/>
                </a:cubicBezTo>
                <a:cubicBezTo>
                  <a:pt x="5694487" y="530163"/>
                  <a:pt x="5694487" y="530163"/>
                  <a:pt x="5694487" y="525514"/>
                </a:cubicBezTo>
                <a:cubicBezTo>
                  <a:pt x="5694487" y="525514"/>
                  <a:pt x="5694487" y="525514"/>
                  <a:pt x="5706375" y="525514"/>
                </a:cubicBezTo>
                <a:cubicBezTo>
                  <a:pt x="5706375" y="525514"/>
                  <a:pt x="5706375" y="525514"/>
                  <a:pt x="5706375" y="560384"/>
                </a:cubicBezTo>
                <a:cubicBezTo>
                  <a:pt x="5706375" y="560384"/>
                  <a:pt x="5706375" y="560384"/>
                  <a:pt x="5721235" y="569682"/>
                </a:cubicBezTo>
                <a:cubicBezTo>
                  <a:pt x="5721235" y="569682"/>
                  <a:pt x="5721235" y="569682"/>
                  <a:pt x="5721235" y="574332"/>
                </a:cubicBezTo>
                <a:cubicBezTo>
                  <a:pt x="5721235" y="574332"/>
                  <a:pt x="5721235" y="574332"/>
                  <a:pt x="5718263" y="574332"/>
                </a:cubicBezTo>
                <a:cubicBezTo>
                  <a:pt x="5718263" y="574332"/>
                  <a:pt x="5718263" y="574332"/>
                  <a:pt x="5718263" y="576656"/>
                </a:cubicBezTo>
                <a:cubicBezTo>
                  <a:pt x="5718263" y="576656"/>
                  <a:pt x="5718263" y="576656"/>
                  <a:pt x="5750955" y="576656"/>
                </a:cubicBezTo>
                <a:cubicBezTo>
                  <a:pt x="5750955" y="576656"/>
                  <a:pt x="5750955" y="576656"/>
                  <a:pt x="5750955" y="565033"/>
                </a:cubicBezTo>
                <a:cubicBezTo>
                  <a:pt x="5750955" y="565033"/>
                  <a:pt x="5750955" y="565033"/>
                  <a:pt x="5789591" y="555735"/>
                </a:cubicBezTo>
                <a:cubicBezTo>
                  <a:pt x="5789591" y="555735"/>
                  <a:pt x="5789591" y="555735"/>
                  <a:pt x="5789591" y="546436"/>
                </a:cubicBezTo>
                <a:cubicBezTo>
                  <a:pt x="5789591" y="546436"/>
                  <a:pt x="5789591" y="546436"/>
                  <a:pt x="5798507" y="546436"/>
                </a:cubicBezTo>
                <a:cubicBezTo>
                  <a:pt x="5798507" y="546436"/>
                  <a:pt x="5798507" y="546436"/>
                  <a:pt x="5798507" y="539462"/>
                </a:cubicBezTo>
                <a:cubicBezTo>
                  <a:pt x="5798507" y="539462"/>
                  <a:pt x="5798507" y="539462"/>
                  <a:pt x="5822283" y="539462"/>
                </a:cubicBezTo>
                <a:cubicBezTo>
                  <a:pt x="5822283" y="539462"/>
                  <a:pt x="5822283" y="539462"/>
                  <a:pt x="5822283" y="546436"/>
                </a:cubicBezTo>
                <a:cubicBezTo>
                  <a:pt x="5822283" y="546436"/>
                  <a:pt x="5822283" y="546436"/>
                  <a:pt x="5840116" y="546436"/>
                </a:cubicBezTo>
                <a:cubicBezTo>
                  <a:pt x="5840116" y="546436"/>
                  <a:pt x="5840116" y="546436"/>
                  <a:pt x="5840116" y="560384"/>
                </a:cubicBezTo>
                <a:cubicBezTo>
                  <a:pt x="5840116" y="560384"/>
                  <a:pt x="5840116" y="560384"/>
                  <a:pt x="5872808" y="560384"/>
                </a:cubicBezTo>
                <a:cubicBezTo>
                  <a:pt x="5872808" y="560384"/>
                  <a:pt x="5872808" y="560384"/>
                  <a:pt x="5872808" y="551085"/>
                </a:cubicBezTo>
                <a:cubicBezTo>
                  <a:pt x="5872808" y="551085"/>
                  <a:pt x="5872808" y="551085"/>
                  <a:pt x="5887668" y="551085"/>
                </a:cubicBezTo>
                <a:cubicBezTo>
                  <a:pt x="5887668" y="551085"/>
                  <a:pt x="5887668" y="551085"/>
                  <a:pt x="5887668" y="541787"/>
                </a:cubicBezTo>
                <a:cubicBezTo>
                  <a:pt x="5887668" y="541787"/>
                  <a:pt x="5887668" y="541787"/>
                  <a:pt x="5905500" y="541787"/>
                </a:cubicBezTo>
                <a:cubicBezTo>
                  <a:pt x="5905500" y="541787"/>
                  <a:pt x="5905500" y="541787"/>
                  <a:pt x="5905500" y="551085"/>
                </a:cubicBezTo>
                <a:cubicBezTo>
                  <a:pt x="5905500" y="551085"/>
                  <a:pt x="5905500" y="551085"/>
                  <a:pt x="5911444" y="551085"/>
                </a:cubicBezTo>
                <a:cubicBezTo>
                  <a:pt x="5911444" y="551085"/>
                  <a:pt x="5911444" y="551085"/>
                  <a:pt x="5911444" y="495294"/>
                </a:cubicBezTo>
                <a:cubicBezTo>
                  <a:pt x="5911444" y="495294"/>
                  <a:pt x="5911444" y="495294"/>
                  <a:pt x="6045185" y="495294"/>
                </a:cubicBezTo>
                <a:cubicBezTo>
                  <a:pt x="6045185" y="495294"/>
                  <a:pt x="6045185" y="495294"/>
                  <a:pt x="6045185" y="569682"/>
                </a:cubicBezTo>
                <a:cubicBezTo>
                  <a:pt x="6045185" y="569682"/>
                  <a:pt x="6045185" y="569682"/>
                  <a:pt x="6068961" y="569682"/>
                </a:cubicBezTo>
                <a:cubicBezTo>
                  <a:pt x="6068961" y="569682"/>
                  <a:pt x="6068961" y="569682"/>
                  <a:pt x="6068961" y="485995"/>
                </a:cubicBezTo>
                <a:cubicBezTo>
                  <a:pt x="6068961" y="485995"/>
                  <a:pt x="6068961" y="485995"/>
                  <a:pt x="6098681" y="474372"/>
                </a:cubicBezTo>
                <a:cubicBezTo>
                  <a:pt x="6098681" y="474372"/>
                  <a:pt x="6098681" y="474372"/>
                  <a:pt x="6137317" y="474372"/>
                </a:cubicBezTo>
                <a:cubicBezTo>
                  <a:pt x="6137317" y="474372"/>
                  <a:pt x="6137317" y="474372"/>
                  <a:pt x="6158121" y="460424"/>
                </a:cubicBezTo>
                <a:cubicBezTo>
                  <a:pt x="6158121" y="460424"/>
                  <a:pt x="6158121" y="460424"/>
                  <a:pt x="6208645" y="460424"/>
                </a:cubicBezTo>
                <a:cubicBezTo>
                  <a:pt x="6208645" y="460424"/>
                  <a:pt x="6208645" y="460424"/>
                  <a:pt x="6208645" y="474372"/>
                </a:cubicBezTo>
                <a:cubicBezTo>
                  <a:pt x="6208645" y="474372"/>
                  <a:pt x="6208645" y="474372"/>
                  <a:pt x="6259170" y="474372"/>
                </a:cubicBezTo>
                <a:cubicBezTo>
                  <a:pt x="6259170" y="474372"/>
                  <a:pt x="6259170" y="474372"/>
                  <a:pt x="6259170" y="565033"/>
                </a:cubicBezTo>
                <a:cubicBezTo>
                  <a:pt x="6259170" y="565033"/>
                  <a:pt x="6259170" y="565033"/>
                  <a:pt x="6274030" y="565033"/>
                </a:cubicBezTo>
                <a:cubicBezTo>
                  <a:pt x="6274030" y="565033"/>
                  <a:pt x="6274030" y="565033"/>
                  <a:pt x="6274030" y="697538"/>
                </a:cubicBezTo>
                <a:cubicBezTo>
                  <a:pt x="6274030" y="697538"/>
                  <a:pt x="6274030" y="697538"/>
                  <a:pt x="6297806" y="697538"/>
                </a:cubicBezTo>
                <a:cubicBezTo>
                  <a:pt x="6297806" y="697538"/>
                  <a:pt x="6297806" y="697538"/>
                  <a:pt x="6297806" y="611526"/>
                </a:cubicBezTo>
                <a:cubicBezTo>
                  <a:pt x="6297806" y="611526"/>
                  <a:pt x="6297806" y="611526"/>
                  <a:pt x="6306722" y="606877"/>
                </a:cubicBezTo>
                <a:cubicBezTo>
                  <a:pt x="6306722" y="606877"/>
                  <a:pt x="6306722" y="606877"/>
                  <a:pt x="6312666" y="606877"/>
                </a:cubicBezTo>
                <a:cubicBezTo>
                  <a:pt x="6312666" y="606877"/>
                  <a:pt x="6312666" y="606877"/>
                  <a:pt x="6312666" y="616175"/>
                </a:cubicBezTo>
                <a:cubicBezTo>
                  <a:pt x="6312666" y="616175"/>
                  <a:pt x="6312666" y="616175"/>
                  <a:pt x="6336442" y="606877"/>
                </a:cubicBezTo>
                <a:cubicBezTo>
                  <a:pt x="6336442" y="606877"/>
                  <a:pt x="6336442" y="606877"/>
                  <a:pt x="6357246" y="606877"/>
                </a:cubicBezTo>
                <a:cubicBezTo>
                  <a:pt x="6357246" y="606877"/>
                  <a:pt x="6357246" y="606877"/>
                  <a:pt x="6357246" y="764953"/>
                </a:cubicBezTo>
                <a:cubicBezTo>
                  <a:pt x="6357246" y="764953"/>
                  <a:pt x="6357246" y="764953"/>
                  <a:pt x="6398854" y="769602"/>
                </a:cubicBezTo>
                <a:cubicBezTo>
                  <a:pt x="6398854" y="767278"/>
                  <a:pt x="6398854" y="764953"/>
                  <a:pt x="6398854" y="762628"/>
                </a:cubicBezTo>
                <a:cubicBezTo>
                  <a:pt x="6413715" y="762628"/>
                  <a:pt x="6428575" y="762628"/>
                  <a:pt x="6443435" y="762628"/>
                </a:cubicBezTo>
                <a:cubicBezTo>
                  <a:pt x="6443435" y="751005"/>
                  <a:pt x="6443435" y="741706"/>
                  <a:pt x="6443435" y="732408"/>
                </a:cubicBezTo>
                <a:cubicBezTo>
                  <a:pt x="6446407" y="732408"/>
                  <a:pt x="6452351" y="732408"/>
                  <a:pt x="6455323" y="732408"/>
                </a:cubicBezTo>
                <a:cubicBezTo>
                  <a:pt x="6455323" y="718460"/>
                  <a:pt x="6455323" y="706837"/>
                  <a:pt x="6455323" y="692889"/>
                </a:cubicBezTo>
                <a:cubicBezTo>
                  <a:pt x="6458295" y="692889"/>
                  <a:pt x="6461267" y="692889"/>
                  <a:pt x="6464239" y="692889"/>
                </a:cubicBezTo>
                <a:cubicBezTo>
                  <a:pt x="6464239" y="678941"/>
                  <a:pt x="6464239" y="667318"/>
                  <a:pt x="6464239" y="653370"/>
                </a:cubicBezTo>
                <a:cubicBezTo>
                  <a:pt x="6470183" y="653370"/>
                  <a:pt x="6476127" y="653370"/>
                  <a:pt x="6485043" y="653370"/>
                </a:cubicBezTo>
                <a:cubicBezTo>
                  <a:pt x="6485043" y="653370"/>
                  <a:pt x="6485043" y="655694"/>
                  <a:pt x="6485043" y="655694"/>
                </a:cubicBezTo>
                <a:cubicBezTo>
                  <a:pt x="6505847" y="648720"/>
                  <a:pt x="6529623" y="639422"/>
                  <a:pt x="6550427" y="632448"/>
                </a:cubicBezTo>
                <a:cubicBezTo>
                  <a:pt x="6553399" y="625474"/>
                  <a:pt x="6553399" y="618500"/>
                  <a:pt x="6553399" y="611526"/>
                </a:cubicBezTo>
                <a:cubicBezTo>
                  <a:pt x="6556371" y="618500"/>
                  <a:pt x="6556371" y="625474"/>
                  <a:pt x="6559343" y="632448"/>
                </a:cubicBezTo>
                <a:cubicBezTo>
                  <a:pt x="6583119" y="641747"/>
                  <a:pt x="6603924" y="651045"/>
                  <a:pt x="6627700" y="660344"/>
                </a:cubicBezTo>
                <a:cubicBezTo>
                  <a:pt x="6627700" y="658019"/>
                  <a:pt x="6627700" y="655694"/>
                  <a:pt x="6627700" y="655694"/>
                </a:cubicBezTo>
                <a:cubicBezTo>
                  <a:pt x="6633644" y="655694"/>
                  <a:pt x="6639588" y="655694"/>
                  <a:pt x="6645532" y="655694"/>
                </a:cubicBezTo>
                <a:cubicBezTo>
                  <a:pt x="6645532" y="667318"/>
                  <a:pt x="6645532" y="681266"/>
                  <a:pt x="6645532" y="692889"/>
                </a:cubicBezTo>
                <a:cubicBezTo>
                  <a:pt x="6648504" y="692889"/>
                  <a:pt x="6651476" y="692889"/>
                  <a:pt x="6654448" y="692889"/>
                </a:cubicBezTo>
                <a:cubicBezTo>
                  <a:pt x="6654448" y="706837"/>
                  <a:pt x="6654448" y="720785"/>
                  <a:pt x="6654448" y="737057"/>
                </a:cubicBezTo>
                <a:cubicBezTo>
                  <a:pt x="6657420" y="737057"/>
                  <a:pt x="6660392" y="737057"/>
                  <a:pt x="6663364" y="737057"/>
                </a:cubicBezTo>
                <a:cubicBezTo>
                  <a:pt x="6663364" y="744031"/>
                  <a:pt x="6663364" y="751005"/>
                  <a:pt x="6663364" y="757979"/>
                </a:cubicBezTo>
                <a:cubicBezTo>
                  <a:pt x="6669308" y="757979"/>
                  <a:pt x="6675252" y="757979"/>
                  <a:pt x="6681196" y="757979"/>
                </a:cubicBezTo>
                <a:cubicBezTo>
                  <a:pt x="6681196" y="769602"/>
                  <a:pt x="6681196" y="778901"/>
                  <a:pt x="6681196" y="790524"/>
                </a:cubicBezTo>
                <a:cubicBezTo>
                  <a:pt x="6719832" y="788199"/>
                  <a:pt x="6755496" y="785875"/>
                  <a:pt x="6794133" y="783550"/>
                </a:cubicBezTo>
                <a:cubicBezTo>
                  <a:pt x="6794133" y="771927"/>
                  <a:pt x="6794133" y="762628"/>
                  <a:pt x="6794133" y="751005"/>
                </a:cubicBezTo>
                <a:cubicBezTo>
                  <a:pt x="6814937" y="751005"/>
                  <a:pt x="6835741" y="751005"/>
                  <a:pt x="6853573" y="751005"/>
                </a:cubicBezTo>
                <a:cubicBezTo>
                  <a:pt x="6853573" y="744031"/>
                  <a:pt x="6853573" y="739382"/>
                  <a:pt x="6853573" y="732408"/>
                </a:cubicBezTo>
                <a:cubicBezTo>
                  <a:pt x="6895181" y="732408"/>
                  <a:pt x="6936789" y="732408"/>
                  <a:pt x="6978398" y="732408"/>
                </a:cubicBezTo>
                <a:cubicBezTo>
                  <a:pt x="6978398" y="737057"/>
                  <a:pt x="6978398" y="739382"/>
                  <a:pt x="6978398" y="744031"/>
                </a:cubicBezTo>
                <a:cubicBezTo>
                  <a:pt x="7005146" y="744031"/>
                  <a:pt x="7031894" y="744031"/>
                  <a:pt x="7058642" y="744031"/>
                </a:cubicBezTo>
                <a:cubicBezTo>
                  <a:pt x="7058642" y="746356"/>
                  <a:pt x="7058642" y="748680"/>
                  <a:pt x="7058642" y="751005"/>
                </a:cubicBezTo>
                <a:cubicBezTo>
                  <a:pt x="7064586" y="751005"/>
                  <a:pt x="7073502" y="751005"/>
                  <a:pt x="7082418" y="751005"/>
                </a:cubicBezTo>
                <a:cubicBezTo>
                  <a:pt x="7082418" y="753330"/>
                  <a:pt x="7082418" y="755654"/>
                  <a:pt x="7082418" y="757979"/>
                </a:cubicBezTo>
                <a:cubicBezTo>
                  <a:pt x="7088362" y="757979"/>
                  <a:pt x="7097278" y="757979"/>
                  <a:pt x="7103222" y="757979"/>
                </a:cubicBezTo>
                <a:cubicBezTo>
                  <a:pt x="7103222" y="723109"/>
                  <a:pt x="7103222" y="688239"/>
                  <a:pt x="7103222" y="653370"/>
                </a:cubicBezTo>
                <a:cubicBezTo>
                  <a:pt x="7124026" y="648720"/>
                  <a:pt x="7144831" y="644071"/>
                  <a:pt x="7165635" y="639422"/>
                </a:cubicBezTo>
                <a:cubicBezTo>
                  <a:pt x="7204271" y="639422"/>
                  <a:pt x="7242907" y="639422"/>
                  <a:pt x="7281543" y="639422"/>
                </a:cubicBezTo>
                <a:cubicBezTo>
                  <a:pt x="7281543" y="583630"/>
                  <a:pt x="7281543" y="527839"/>
                  <a:pt x="7281543" y="472047"/>
                </a:cubicBezTo>
                <a:cubicBezTo>
                  <a:pt x="7290459" y="467398"/>
                  <a:pt x="7302347" y="465073"/>
                  <a:pt x="7314235" y="460424"/>
                </a:cubicBezTo>
                <a:cubicBezTo>
                  <a:pt x="7361788" y="455775"/>
                  <a:pt x="7409340" y="448801"/>
                  <a:pt x="7456892" y="441827"/>
                </a:cubicBezTo>
                <a:cubicBezTo>
                  <a:pt x="7474724" y="446476"/>
                  <a:pt x="7489584" y="451125"/>
                  <a:pt x="7507417" y="453450"/>
                </a:cubicBezTo>
                <a:cubicBezTo>
                  <a:pt x="7510389" y="455775"/>
                  <a:pt x="7513361" y="458099"/>
                  <a:pt x="7516333" y="460424"/>
                </a:cubicBezTo>
                <a:cubicBezTo>
                  <a:pt x="7516333" y="565033"/>
                  <a:pt x="7516333" y="669642"/>
                  <a:pt x="7516333" y="771927"/>
                </a:cubicBezTo>
                <a:cubicBezTo>
                  <a:pt x="7522277" y="771927"/>
                  <a:pt x="7528221" y="771927"/>
                  <a:pt x="7537137" y="771927"/>
                </a:cubicBezTo>
                <a:cubicBezTo>
                  <a:pt x="7537137" y="730083"/>
                  <a:pt x="7537137" y="688239"/>
                  <a:pt x="7537137" y="646396"/>
                </a:cubicBezTo>
                <a:cubicBezTo>
                  <a:pt x="7543081" y="646396"/>
                  <a:pt x="7549025" y="646396"/>
                  <a:pt x="7554969" y="646396"/>
                </a:cubicBezTo>
                <a:cubicBezTo>
                  <a:pt x="7554969" y="641747"/>
                  <a:pt x="7554969" y="639422"/>
                  <a:pt x="7554969" y="634773"/>
                </a:cubicBezTo>
                <a:cubicBezTo>
                  <a:pt x="7560913" y="632448"/>
                  <a:pt x="7566857" y="630123"/>
                  <a:pt x="7572801" y="627799"/>
                </a:cubicBezTo>
                <a:cubicBezTo>
                  <a:pt x="7575773" y="627799"/>
                  <a:pt x="7581717" y="627799"/>
                  <a:pt x="7587661" y="627799"/>
                </a:cubicBezTo>
                <a:cubicBezTo>
                  <a:pt x="7587661" y="623149"/>
                  <a:pt x="7587661" y="620825"/>
                  <a:pt x="7587661" y="616175"/>
                </a:cubicBezTo>
                <a:cubicBezTo>
                  <a:pt x="7590633" y="613851"/>
                  <a:pt x="7596577" y="611526"/>
                  <a:pt x="7599549" y="609201"/>
                </a:cubicBezTo>
                <a:cubicBezTo>
                  <a:pt x="7608465" y="609201"/>
                  <a:pt x="7620353" y="609201"/>
                  <a:pt x="7629269" y="609201"/>
                </a:cubicBezTo>
                <a:cubicBezTo>
                  <a:pt x="7629269" y="620825"/>
                  <a:pt x="7629269" y="634773"/>
                  <a:pt x="7629269" y="646396"/>
                </a:cubicBezTo>
                <a:cubicBezTo>
                  <a:pt x="7650073" y="646396"/>
                  <a:pt x="7670877" y="646396"/>
                  <a:pt x="7691682" y="646396"/>
                </a:cubicBezTo>
                <a:cubicBezTo>
                  <a:pt x="7691682" y="690564"/>
                  <a:pt x="7691682" y="732408"/>
                  <a:pt x="7691682" y="776576"/>
                </a:cubicBezTo>
                <a:cubicBezTo>
                  <a:pt x="7700598" y="776576"/>
                  <a:pt x="7709514" y="776576"/>
                  <a:pt x="7715458" y="776576"/>
                </a:cubicBezTo>
                <a:cubicBezTo>
                  <a:pt x="7724374" y="774251"/>
                  <a:pt x="7730318" y="771927"/>
                  <a:pt x="7739234" y="769602"/>
                </a:cubicBezTo>
                <a:cubicBezTo>
                  <a:pt x="7739234" y="764953"/>
                  <a:pt x="7739234" y="762628"/>
                  <a:pt x="7739234" y="760304"/>
                </a:cubicBezTo>
                <a:cubicBezTo>
                  <a:pt x="7736262" y="760304"/>
                  <a:pt x="7733290" y="757979"/>
                  <a:pt x="7730318" y="757979"/>
                </a:cubicBezTo>
                <a:cubicBezTo>
                  <a:pt x="7730318" y="755654"/>
                  <a:pt x="7730318" y="753330"/>
                  <a:pt x="7730318" y="751005"/>
                </a:cubicBezTo>
                <a:cubicBezTo>
                  <a:pt x="7733290" y="748680"/>
                  <a:pt x="7736262" y="748680"/>
                  <a:pt x="7739234" y="746356"/>
                </a:cubicBezTo>
                <a:cubicBezTo>
                  <a:pt x="7739234" y="730083"/>
                  <a:pt x="7739234" y="711486"/>
                  <a:pt x="7739234" y="695213"/>
                </a:cubicBezTo>
                <a:cubicBezTo>
                  <a:pt x="7736262" y="695213"/>
                  <a:pt x="7733290" y="692889"/>
                  <a:pt x="7730318" y="692889"/>
                </a:cubicBezTo>
                <a:cubicBezTo>
                  <a:pt x="7730318" y="690564"/>
                  <a:pt x="7730318" y="688239"/>
                  <a:pt x="7730318" y="685915"/>
                </a:cubicBezTo>
                <a:cubicBezTo>
                  <a:pt x="7733290" y="683590"/>
                  <a:pt x="7736262" y="683590"/>
                  <a:pt x="7739234" y="681266"/>
                </a:cubicBezTo>
                <a:cubicBezTo>
                  <a:pt x="7739234" y="681266"/>
                  <a:pt x="7739234" y="678941"/>
                  <a:pt x="7739234" y="676616"/>
                </a:cubicBezTo>
                <a:cubicBezTo>
                  <a:pt x="7742206" y="676616"/>
                  <a:pt x="7742206" y="676616"/>
                  <a:pt x="7745178" y="676616"/>
                </a:cubicBezTo>
                <a:cubicBezTo>
                  <a:pt x="7745178" y="674292"/>
                  <a:pt x="7745178" y="669642"/>
                  <a:pt x="7745178" y="667318"/>
                </a:cubicBezTo>
                <a:cubicBezTo>
                  <a:pt x="7742206" y="667318"/>
                  <a:pt x="7742206" y="667318"/>
                  <a:pt x="7739234" y="667318"/>
                </a:cubicBezTo>
                <a:cubicBezTo>
                  <a:pt x="7739234" y="664993"/>
                  <a:pt x="7739234" y="662668"/>
                  <a:pt x="7739234" y="660344"/>
                </a:cubicBezTo>
                <a:cubicBezTo>
                  <a:pt x="7742206" y="660344"/>
                  <a:pt x="7745178" y="658019"/>
                  <a:pt x="7748150" y="655694"/>
                </a:cubicBezTo>
                <a:cubicBezTo>
                  <a:pt x="7751122" y="627799"/>
                  <a:pt x="7760038" y="604552"/>
                  <a:pt x="7795702" y="590604"/>
                </a:cubicBezTo>
                <a:cubicBezTo>
                  <a:pt x="7792730" y="590604"/>
                  <a:pt x="7792730" y="588280"/>
                  <a:pt x="7789758" y="588280"/>
                </a:cubicBezTo>
                <a:cubicBezTo>
                  <a:pt x="7789758" y="585955"/>
                  <a:pt x="7789758" y="583630"/>
                  <a:pt x="7789758" y="581306"/>
                </a:cubicBezTo>
                <a:cubicBezTo>
                  <a:pt x="7792730" y="581306"/>
                  <a:pt x="7795702" y="578981"/>
                  <a:pt x="7798674" y="578981"/>
                </a:cubicBezTo>
                <a:cubicBezTo>
                  <a:pt x="7798674" y="574332"/>
                  <a:pt x="7798674" y="572007"/>
                  <a:pt x="7798674" y="569682"/>
                </a:cubicBezTo>
                <a:cubicBezTo>
                  <a:pt x="7801646" y="569682"/>
                  <a:pt x="7801646" y="569682"/>
                  <a:pt x="7804618" y="569682"/>
                </a:cubicBezTo>
                <a:cubicBezTo>
                  <a:pt x="7804618" y="562708"/>
                  <a:pt x="7804618" y="555735"/>
                  <a:pt x="7804618" y="548761"/>
                </a:cubicBezTo>
                <a:cubicBezTo>
                  <a:pt x="7801646" y="548761"/>
                  <a:pt x="7801646" y="548761"/>
                  <a:pt x="7798674" y="548761"/>
                </a:cubicBezTo>
                <a:cubicBezTo>
                  <a:pt x="7798674" y="546436"/>
                  <a:pt x="7798674" y="546436"/>
                  <a:pt x="7798674" y="544111"/>
                </a:cubicBezTo>
                <a:cubicBezTo>
                  <a:pt x="7801646" y="544111"/>
                  <a:pt x="7804618" y="541787"/>
                  <a:pt x="7804618" y="541787"/>
                </a:cubicBezTo>
                <a:cubicBezTo>
                  <a:pt x="7810562" y="537137"/>
                  <a:pt x="7813534" y="532488"/>
                  <a:pt x="7819478" y="525514"/>
                </a:cubicBezTo>
                <a:cubicBezTo>
                  <a:pt x="7819478" y="525514"/>
                  <a:pt x="7819478" y="523189"/>
                  <a:pt x="7819478" y="523189"/>
                </a:cubicBezTo>
                <a:cubicBezTo>
                  <a:pt x="7819478" y="523189"/>
                  <a:pt x="7822450" y="523189"/>
                  <a:pt x="7822450" y="523189"/>
                </a:cubicBezTo>
                <a:cubicBezTo>
                  <a:pt x="7822450" y="520865"/>
                  <a:pt x="7822450" y="518540"/>
                  <a:pt x="7822450" y="516216"/>
                </a:cubicBezTo>
                <a:cubicBezTo>
                  <a:pt x="7816506" y="509242"/>
                  <a:pt x="7816506" y="497618"/>
                  <a:pt x="7822450" y="490644"/>
                </a:cubicBezTo>
                <a:cubicBezTo>
                  <a:pt x="7822450" y="490644"/>
                  <a:pt x="7822450" y="490644"/>
                  <a:pt x="7825422" y="483670"/>
                </a:cubicBezTo>
                <a:cubicBezTo>
                  <a:pt x="7825422" y="483670"/>
                  <a:pt x="7825422" y="483670"/>
                  <a:pt x="7828394" y="490644"/>
                </a:cubicBezTo>
                <a:cubicBezTo>
                  <a:pt x="7834338" y="497618"/>
                  <a:pt x="7837310" y="509242"/>
                  <a:pt x="7831366" y="516216"/>
                </a:cubicBezTo>
                <a:cubicBezTo>
                  <a:pt x="7831366" y="518540"/>
                  <a:pt x="7831366" y="520865"/>
                  <a:pt x="7831366" y="523189"/>
                </a:cubicBezTo>
                <a:cubicBezTo>
                  <a:pt x="7831366" y="523189"/>
                  <a:pt x="7834338" y="523189"/>
                  <a:pt x="7834338" y="523189"/>
                </a:cubicBezTo>
                <a:cubicBezTo>
                  <a:pt x="7834338" y="523189"/>
                  <a:pt x="7834338" y="525514"/>
                  <a:pt x="7834338" y="525514"/>
                </a:cubicBezTo>
                <a:cubicBezTo>
                  <a:pt x="7837310" y="530163"/>
                  <a:pt x="7843254" y="537137"/>
                  <a:pt x="7846226" y="541787"/>
                </a:cubicBezTo>
                <a:cubicBezTo>
                  <a:pt x="7849198" y="541787"/>
                  <a:pt x="7849198" y="544111"/>
                  <a:pt x="7852170" y="544111"/>
                </a:cubicBezTo>
                <a:cubicBezTo>
                  <a:pt x="7852170" y="546436"/>
                  <a:pt x="7852170" y="546436"/>
                  <a:pt x="7852170" y="548761"/>
                </a:cubicBezTo>
                <a:cubicBezTo>
                  <a:pt x="7852170" y="548761"/>
                  <a:pt x="7849198" y="548761"/>
                  <a:pt x="7849198" y="548761"/>
                </a:cubicBezTo>
                <a:cubicBezTo>
                  <a:pt x="7849198" y="555735"/>
                  <a:pt x="7849198" y="562708"/>
                  <a:pt x="7849198" y="569682"/>
                </a:cubicBezTo>
                <a:cubicBezTo>
                  <a:pt x="7849198" y="569682"/>
                  <a:pt x="7852170" y="569682"/>
                  <a:pt x="7855142" y="569682"/>
                </a:cubicBezTo>
                <a:cubicBezTo>
                  <a:pt x="7855142" y="572007"/>
                  <a:pt x="7855142" y="574332"/>
                  <a:pt x="7855142" y="578981"/>
                </a:cubicBezTo>
                <a:cubicBezTo>
                  <a:pt x="7855142" y="578981"/>
                  <a:pt x="7858115" y="581306"/>
                  <a:pt x="7861087" y="581306"/>
                </a:cubicBezTo>
                <a:cubicBezTo>
                  <a:pt x="7861087" y="583630"/>
                  <a:pt x="7861087" y="585955"/>
                  <a:pt x="7861087" y="588280"/>
                </a:cubicBezTo>
                <a:cubicBezTo>
                  <a:pt x="7858115" y="590604"/>
                  <a:pt x="7858115" y="590604"/>
                  <a:pt x="7855142" y="590604"/>
                </a:cubicBezTo>
                <a:cubicBezTo>
                  <a:pt x="7890807" y="604552"/>
                  <a:pt x="7896751" y="627799"/>
                  <a:pt x="7902695" y="655694"/>
                </a:cubicBezTo>
                <a:cubicBezTo>
                  <a:pt x="7905667" y="658019"/>
                  <a:pt x="7908639" y="658019"/>
                  <a:pt x="7911611" y="660344"/>
                </a:cubicBezTo>
                <a:cubicBezTo>
                  <a:pt x="7911611" y="662668"/>
                  <a:pt x="7911611" y="664993"/>
                  <a:pt x="7911611" y="667318"/>
                </a:cubicBezTo>
                <a:cubicBezTo>
                  <a:pt x="7908639" y="667318"/>
                  <a:pt x="7908639" y="667318"/>
                  <a:pt x="7905667" y="667318"/>
                </a:cubicBezTo>
                <a:cubicBezTo>
                  <a:pt x="7905667" y="671967"/>
                  <a:pt x="7905667" y="674292"/>
                  <a:pt x="7905667" y="676616"/>
                </a:cubicBezTo>
                <a:cubicBezTo>
                  <a:pt x="7908639" y="676616"/>
                  <a:pt x="7908639" y="676616"/>
                  <a:pt x="7911611" y="676616"/>
                </a:cubicBezTo>
                <a:cubicBezTo>
                  <a:pt x="7911611" y="678941"/>
                  <a:pt x="7911611" y="681266"/>
                  <a:pt x="7911611" y="681266"/>
                </a:cubicBezTo>
                <a:cubicBezTo>
                  <a:pt x="7914583" y="683590"/>
                  <a:pt x="7917555" y="685915"/>
                  <a:pt x="7920527" y="685915"/>
                </a:cubicBezTo>
                <a:cubicBezTo>
                  <a:pt x="7920527" y="688239"/>
                  <a:pt x="7920527" y="690564"/>
                  <a:pt x="7920527" y="692889"/>
                </a:cubicBezTo>
                <a:cubicBezTo>
                  <a:pt x="7917555" y="692889"/>
                  <a:pt x="7914583" y="695213"/>
                  <a:pt x="7911611" y="695213"/>
                </a:cubicBezTo>
                <a:cubicBezTo>
                  <a:pt x="7911611" y="713811"/>
                  <a:pt x="7911611" y="730083"/>
                  <a:pt x="7911611" y="746356"/>
                </a:cubicBezTo>
                <a:cubicBezTo>
                  <a:pt x="7914583" y="748680"/>
                  <a:pt x="7917555" y="748680"/>
                  <a:pt x="7920527" y="751005"/>
                </a:cubicBezTo>
                <a:cubicBezTo>
                  <a:pt x="7920527" y="753330"/>
                  <a:pt x="7920527" y="755654"/>
                  <a:pt x="7920527" y="757979"/>
                </a:cubicBezTo>
                <a:cubicBezTo>
                  <a:pt x="7917555" y="757979"/>
                  <a:pt x="7914583" y="760304"/>
                  <a:pt x="7911611" y="760304"/>
                </a:cubicBezTo>
                <a:cubicBezTo>
                  <a:pt x="7911611" y="762628"/>
                  <a:pt x="7911611" y="764953"/>
                  <a:pt x="7911611" y="767278"/>
                </a:cubicBezTo>
                <a:cubicBezTo>
                  <a:pt x="7914583" y="767278"/>
                  <a:pt x="7920527" y="767278"/>
                  <a:pt x="7923499" y="767278"/>
                </a:cubicBezTo>
                <a:cubicBezTo>
                  <a:pt x="7923499" y="771927"/>
                  <a:pt x="7923499" y="774251"/>
                  <a:pt x="7923499" y="776576"/>
                </a:cubicBezTo>
                <a:cubicBezTo>
                  <a:pt x="7932415" y="776576"/>
                  <a:pt x="7938359" y="776576"/>
                  <a:pt x="7944303" y="776576"/>
                </a:cubicBezTo>
                <a:cubicBezTo>
                  <a:pt x="7944303" y="725434"/>
                  <a:pt x="7944303" y="671967"/>
                  <a:pt x="7944303" y="620825"/>
                </a:cubicBezTo>
                <a:cubicBezTo>
                  <a:pt x="7971051" y="616175"/>
                  <a:pt x="7994827" y="613851"/>
                  <a:pt x="8021575" y="609201"/>
                </a:cubicBezTo>
                <a:cubicBezTo>
                  <a:pt x="8036435" y="609201"/>
                  <a:pt x="8051296" y="609201"/>
                  <a:pt x="8063184" y="609201"/>
                </a:cubicBezTo>
                <a:cubicBezTo>
                  <a:pt x="8063184" y="578981"/>
                  <a:pt x="8063184" y="546436"/>
                  <a:pt x="8063184" y="516216"/>
                </a:cubicBezTo>
                <a:cubicBezTo>
                  <a:pt x="8092904" y="495294"/>
                  <a:pt x="8152344" y="495294"/>
                  <a:pt x="8179092" y="516216"/>
                </a:cubicBezTo>
                <a:cubicBezTo>
                  <a:pt x="8179092" y="595254"/>
                  <a:pt x="8179092" y="674292"/>
                  <a:pt x="8179092" y="755654"/>
                </a:cubicBezTo>
                <a:cubicBezTo>
                  <a:pt x="8193952" y="755654"/>
                  <a:pt x="8208812" y="755654"/>
                  <a:pt x="8220701" y="755654"/>
                </a:cubicBezTo>
                <a:cubicBezTo>
                  <a:pt x="8220701" y="713811"/>
                  <a:pt x="8220701" y="674292"/>
                  <a:pt x="8220701" y="634773"/>
                </a:cubicBezTo>
                <a:cubicBezTo>
                  <a:pt x="8253393" y="634773"/>
                  <a:pt x="8286085" y="634773"/>
                  <a:pt x="8318777" y="634773"/>
                </a:cubicBezTo>
                <a:cubicBezTo>
                  <a:pt x="8324721" y="641747"/>
                  <a:pt x="8330665" y="648720"/>
                  <a:pt x="8336609" y="655694"/>
                </a:cubicBezTo>
                <a:lnTo>
                  <a:pt x="8336609" y="730582"/>
                </a:lnTo>
                <a:lnTo>
                  <a:pt x="8338212" y="730681"/>
                </a:lnTo>
                <a:cubicBezTo>
                  <a:pt x="8338212" y="730681"/>
                  <a:pt x="8338212" y="730681"/>
                  <a:pt x="8338212" y="607459"/>
                </a:cubicBezTo>
                <a:cubicBezTo>
                  <a:pt x="8338212" y="607459"/>
                  <a:pt x="8338212" y="607459"/>
                  <a:pt x="8359830" y="607459"/>
                </a:cubicBezTo>
                <a:cubicBezTo>
                  <a:pt x="8359830" y="607459"/>
                  <a:pt x="8359830" y="607459"/>
                  <a:pt x="8359830" y="471267"/>
                </a:cubicBezTo>
                <a:cubicBezTo>
                  <a:pt x="8359830" y="471267"/>
                  <a:pt x="8359830" y="471267"/>
                  <a:pt x="8378746" y="471267"/>
                </a:cubicBezTo>
                <a:cubicBezTo>
                  <a:pt x="8378746" y="471267"/>
                  <a:pt x="8378746" y="471267"/>
                  <a:pt x="8378746" y="356693"/>
                </a:cubicBezTo>
                <a:cubicBezTo>
                  <a:pt x="8378746" y="356693"/>
                  <a:pt x="8378746" y="356693"/>
                  <a:pt x="8384150" y="354531"/>
                </a:cubicBezTo>
                <a:cubicBezTo>
                  <a:pt x="8384150" y="354531"/>
                  <a:pt x="8384150" y="354531"/>
                  <a:pt x="8384150" y="328590"/>
                </a:cubicBezTo>
                <a:cubicBezTo>
                  <a:pt x="8384150" y="328590"/>
                  <a:pt x="8384150" y="328590"/>
                  <a:pt x="8405768" y="328590"/>
                </a:cubicBezTo>
                <a:cubicBezTo>
                  <a:pt x="8405768" y="328590"/>
                  <a:pt x="8405768" y="328590"/>
                  <a:pt x="8454409" y="246442"/>
                </a:cubicBezTo>
                <a:cubicBezTo>
                  <a:pt x="8454409" y="246442"/>
                  <a:pt x="8454409" y="246442"/>
                  <a:pt x="84598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50057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>
            <a:extLst>
              <a:ext uri="{FF2B5EF4-FFF2-40B4-BE49-F238E27FC236}">
                <a16:creationId xmlns="" xmlns:a16="http://schemas.microsoft.com/office/drawing/2014/main" id="{E26ECD6E-9DEE-4A2B-B5DD-A1228882C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8955"/>
            <a:ext cx="7672304" cy="754546"/>
          </a:xfrm>
          <a:prstGeom prst="rect">
            <a:avLst/>
          </a:prstGeom>
        </p:spPr>
      </p:pic>
      <p:pic>
        <p:nvPicPr>
          <p:cNvPr id="5" name="Picture 3" descr="E:\002-KIMS BUSINESS\007-02-MaxPPT-Contents\150902-com-Global-Laptop\mo900.png">
            <a:extLst>
              <a:ext uri="{FF2B5EF4-FFF2-40B4-BE49-F238E27FC236}">
                <a16:creationId xmlns="" xmlns:a16="http://schemas.microsoft.com/office/drawing/2014/main" id="{ED3DE11E-BD5D-4B9D-948E-59777A4C4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6070060" y="1379727"/>
            <a:ext cx="3074887" cy="376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F65EA7C3-C127-4FEF-998A-380766830A9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393312" y="1691607"/>
            <a:ext cx="1396054" cy="2181169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="" xmlns:a16="http://schemas.microsoft.com/office/drawing/2014/main" id="{44AC1258-BCFC-4466-A293-80A95F8CF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91137036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256CF63-2A59-478C-8FAC-4D0742B889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93696" y="0"/>
            <a:ext cx="5450305" cy="5143500"/>
          </a:xfrm>
          <a:custGeom>
            <a:avLst/>
            <a:gdLst>
              <a:gd name="connsiteX0" fmla="*/ 3064609 w 7267073"/>
              <a:gd name="connsiteY0" fmla="*/ 0 h 6858000"/>
              <a:gd name="connsiteX1" fmla="*/ 7267073 w 7267073"/>
              <a:gd name="connsiteY1" fmla="*/ 0 h 6858000"/>
              <a:gd name="connsiteX2" fmla="*/ 7267073 w 7267073"/>
              <a:gd name="connsiteY2" fmla="*/ 6858000 h 6858000"/>
              <a:gd name="connsiteX3" fmla="*/ 0 w 72670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7073" h="6858000">
                <a:moveTo>
                  <a:pt x="3064609" y="0"/>
                </a:moveTo>
                <a:lnTo>
                  <a:pt x="7267073" y="0"/>
                </a:lnTo>
                <a:lnTo>
                  <a:pt x="72670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66193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3245653-BD79-43BE-9416-81B7DEA6FD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9143999" cy="5143500"/>
          </a:xfrm>
          <a:custGeom>
            <a:avLst/>
            <a:gdLst>
              <a:gd name="connsiteX0" fmla="*/ 6400777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1 h 6858000"/>
              <a:gd name="connsiteX3" fmla="*/ 5791223 w 12191999"/>
              <a:gd name="connsiteY3" fmla="*/ 6858000 h 6858000"/>
              <a:gd name="connsiteX4" fmla="*/ 0 w 1219199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8000">
                <a:moveTo>
                  <a:pt x="6400777" y="0"/>
                </a:moveTo>
                <a:lnTo>
                  <a:pt x="12191999" y="0"/>
                </a:lnTo>
                <a:lnTo>
                  <a:pt x="12191999" y="1"/>
                </a:lnTo>
                <a:lnTo>
                  <a:pt x="57912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041766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9">
            <a:extLst>
              <a:ext uri="{FF2B5EF4-FFF2-40B4-BE49-F238E27FC236}">
                <a16:creationId xmlns="" xmlns:a16="http://schemas.microsoft.com/office/drawing/2014/main" id="{721FF661-E1BF-44AB-AE42-30299A0C280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5366888" cy="51435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097280" anchor="t">
            <a:noAutofit/>
          </a:bodyPr>
          <a:lstStyle>
            <a:lvl1pPr marL="0" indent="0" algn="ctr">
              <a:buNone/>
              <a:defRPr sz="105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71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80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10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slideLayout" Target="../slideLayouts/slideLayout1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2020 AU </a:t>
            </a:r>
            <a:r>
              <a:rPr kumimoji="0" lang="en-US" altLang="zh-TW" sz="500" dirty="0" err="1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Optronics</a:t>
            </a: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46" r:id="rId2"/>
    <p:sldLayoutId id="2147483940" r:id="rId3"/>
    <p:sldLayoutId id="2147483952" r:id="rId4"/>
    <p:sldLayoutId id="2147483939" r:id="rId5"/>
    <p:sldLayoutId id="2147483953" r:id="rId6"/>
    <p:sldLayoutId id="2147483941" r:id="rId7"/>
    <p:sldLayoutId id="2147483951" r:id="rId8"/>
    <p:sldLayoutId id="2147483998" r:id="rId9"/>
    <p:sldLayoutId id="2147483989" r:id="rId10"/>
    <p:sldLayoutId id="2147483990" r:id="rId11"/>
    <p:sldLayoutId id="2147483992" r:id="rId12"/>
    <p:sldLayoutId id="2147483993" r:id="rId13"/>
    <p:sldLayoutId id="2147483994" r:id="rId14"/>
    <p:sldLayoutId id="2147483995" r:id="rId15"/>
    <p:sldLayoutId id="2147483996" r:id="rId16"/>
    <p:sldLayoutId id="2147483997" r:id="rId17"/>
    <p:sldLayoutId id="2147483955" r:id="rId18"/>
    <p:sldLayoutId id="2147483956" r:id="rId19"/>
    <p:sldLayoutId id="2147483958" r:id="rId20"/>
    <p:sldLayoutId id="2147483959" r:id="rId21"/>
    <p:sldLayoutId id="2147483960" r:id="rId22"/>
    <p:sldLayoutId id="2147483961" r:id="rId23"/>
    <p:sldLayoutId id="2147483962" r:id="rId24"/>
    <p:sldLayoutId id="2147483963" r:id="rId2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6" y="231491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50" y="1491631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208637" y="221385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43864" y="285751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3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prstClr val="white">
                    <a:lumMod val="50000"/>
                  </a:prstClr>
                </a:solidFill>
                <a:cs typeface="Times New Roman" pitchFamily="18" charset="0"/>
                <a:sym typeface="Symbol" pitchFamily="18" charset="2"/>
              </a:rPr>
              <a:t>© 2020 AU </a:t>
            </a:r>
            <a:r>
              <a:rPr kumimoji="0" lang="en-US" altLang="zh-TW" sz="500" dirty="0" err="1">
                <a:solidFill>
                  <a:prstClr val="white">
                    <a:lumMod val="50000"/>
                  </a:prstClr>
                </a:solidFill>
                <a:cs typeface="Times New Roman" pitchFamily="18" charset="0"/>
                <a:sym typeface="Symbol" pitchFamily="18" charset="2"/>
              </a:rPr>
              <a:t>Optronics</a:t>
            </a:r>
            <a:r>
              <a:rPr kumimoji="0" lang="en-US" altLang="zh-TW" sz="500" dirty="0">
                <a:solidFill>
                  <a:prstClr val="white">
                    <a:lumMod val="50000"/>
                  </a:prstClr>
                </a:solidFill>
                <a:cs typeface="Times New Roman" pitchFamily="18" charset="0"/>
                <a:sym typeface="Symbol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13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</p:sldLayoutIdLst>
  <p:hf hdr="0" ftr="0" dt="0"/>
  <p:txStyles>
    <p:titleStyle>
      <a:lvl1pPr algn="l" defTabSz="914378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0" indent="0" algn="l" defTabSz="914378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prstClr val="black"/>
              </a:solidFill>
              <a:cs typeface="新細明體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prstClr val="white">
                    <a:lumMod val="50000"/>
                  </a:prstClr>
                </a:solidFill>
                <a:cs typeface="Times New Roman" pitchFamily="18" charset="0"/>
                <a:sym typeface="Symbol" pitchFamily="18" charset="2"/>
              </a:rPr>
              <a:t>© 2020 AU </a:t>
            </a:r>
            <a:r>
              <a:rPr kumimoji="0" lang="en-US" altLang="zh-TW" sz="500" dirty="0" err="1" smtClean="0">
                <a:solidFill>
                  <a:prstClr val="white">
                    <a:lumMod val="50000"/>
                  </a:prstClr>
                </a:solidFill>
                <a:cs typeface="Times New Roman" pitchFamily="18" charset="0"/>
                <a:sym typeface="Symbol" pitchFamily="18" charset="2"/>
              </a:rPr>
              <a:t>Optronics</a:t>
            </a:r>
            <a:r>
              <a:rPr kumimoji="0" lang="en-US" altLang="zh-TW" sz="500" dirty="0" smtClean="0">
                <a:solidFill>
                  <a:prstClr val="white">
                    <a:lumMod val="50000"/>
                  </a:prstClr>
                </a:solidFill>
                <a:cs typeface="Times New Roman" pitchFamily="18" charset="0"/>
                <a:sym typeface="Symbol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73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  <p:sldLayoutId id="2147484021" r:id="rId12"/>
    <p:sldLayoutId id="2147484022" r:id="rId13"/>
    <p:sldLayoutId id="2147484023" r:id="rId14"/>
    <p:sldLayoutId id="2147484024" r:id="rId15"/>
    <p:sldLayoutId id="2147484025" r:id="rId16"/>
    <p:sldLayoutId id="2147484026" r:id="rId17"/>
    <p:sldLayoutId id="2147484027" r:id="rId18"/>
    <p:sldLayoutId id="2147484028" r:id="rId19"/>
    <p:sldLayoutId id="2147484029" r:id="rId20"/>
    <p:sldLayoutId id="2147484030" r:id="rId21"/>
    <p:sldLayoutId id="2147484031" r:id="rId22"/>
    <p:sldLayoutId id="2147484032" r:id="rId23"/>
    <p:sldLayoutId id="2147484033" r:id="rId24"/>
    <p:sldLayoutId id="2147484034" r:id="rId2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84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  <p:sldLayoutId id="2147484048" r:id="rId13"/>
    <p:sldLayoutId id="2147484049" r:id="rId14"/>
    <p:sldLayoutId id="2147484050" r:id="rId15"/>
    <p:sldLayoutId id="2147484051" r:id="rId16"/>
    <p:sldLayoutId id="2147484052" r:id="rId17"/>
    <p:sldLayoutId id="2147484053" r:id="rId18"/>
    <p:sldLayoutId id="2147484054" r:id="rId19"/>
    <p:sldLayoutId id="2147484055" r:id="rId20"/>
    <p:sldLayoutId id="2147484056" r:id="rId21"/>
    <p:sldLayoutId id="2147484057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07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  <p:sldLayoutId id="2147484072" r:id="rId14"/>
    <p:sldLayoutId id="2147484073" r:id="rId15"/>
    <p:sldLayoutId id="2147484074" r:id="rId16"/>
    <p:sldLayoutId id="2147484075" r:id="rId17"/>
    <p:sldLayoutId id="2147484076" r:id="rId18"/>
    <p:sldLayoutId id="2147484077" r:id="rId19"/>
    <p:sldLayoutId id="2147484078" r:id="rId20"/>
    <p:sldLayoutId id="2147484079" r:id="rId21"/>
    <p:sldLayoutId id="2147484080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204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  <p:sldLayoutId id="2147484094" r:id="rId13"/>
    <p:sldLayoutId id="2147484095" r:id="rId14"/>
    <p:sldLayoutId id="2147484096" r:id="rId15"/>
    <p:sldLayoutId id="2147484097" r:id="rId16"/>
    <p:sldLayoutId id="2147484098" r:id="rId17"/>
    <p:sldLayoutId id="2147484099" r:id="rId18"/>
    <p:sldLayoutId id="2147484100" r:id="rId19"/>
    <p:sldLayoutId id="2147484101" r:id="rId20"/>
    <p:sldLayoutId id="2147484102" r:id="rId21"/>
    <p:sldLayoutId id="2147484103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slide" Target="slide15.xml"/><Relationship Id="rId3" Type="http://schemas.openxmlformats.org/officeDocument/2006/relationships/image" Target="../media/image25.png"/><Relationship Id="rId21" Type="http://schemas.openxmlformats.org/officeDocument/2006/relationships/image" Target="../media/image36.png"/><Relationship Id="rId7" Type="http://schemas.openxmlformats.org/officeDocument/2006/relationships/slide" Target="slide20.xml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openxmlformats.org/officeDocument/2006/relationships/hyperlink" Target="http://autceda.corpnet.auo.com/pSystemTEST/pSystem/dashboard/L8B/" TargetMode="External"/><Relationship Id="rId16" Type="http://schemas.openxmlformats.org/officeDocument/2006/relationships/hyperlink" Target="http://autceda.corpnet.auo.com/dashboard/sites/L8B/show/SPTA00_tray_cluster/Main?title=Tray%20Monitor&amp;layers=1&amp;layers=154&amp;" TargetMode="External"/><Relationship Id="rId20" Type="http://schemas.openxmlformats.org/officeDocument/2006/relationships/slide" Target="slide35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7.png"/><Relationship Id="rId11" Type="http://schemas.openxmlformats.org/officeDocument/2006/relationships/slide" Target="slide36.xml"/><Relationship Id="rId5" Type="http://schemas.openxmlformats.org/officeDocument/2006/relationships/image" Target="../media/image26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19" Type="http://schemas.openxmlformats.org/officeDocument/2006/relationships/image" Target="../media/image35.png"/><Relationship Id="rId4" Type="http://schemas.openxmlformats.org/officeDocument/2006/relationships/hyperlink" Target="http://autceda.corpnet.auo.com/pSystemTEST/pSystem/machine_meau/L8B/" TargetMode="External"/><Relationship Id="rId9" Type="http://schemas.openxmlformats.org/officeDocument/2006/relationships/slide" Target="slide16.xml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hyperlink" Target="http://autceda.corpnet.auo.com/pSystem/pSystem/machine_meau/L8B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hyperlink" Target="http://autceda.corpnet.auo.com/pSystem/pSystem/machine/L8B/SPT50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ltairpt:8080/OpenDataPortal/Topic/index.html" TargetMode="Externa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autceda.corpnet.auo.com/pSystem/pSystem/recommendation_csv/" TargetMode="External"/><Relationship Id="rId3" Type="http://schemas.openxmlformats.org/officeDocument/2006/relationships/image" Target="../media/image48.png"/><Relationship Id="rId7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3.xml"/><Relationship Id="rId6" Type="http://schemas.openxmlformats.org/officeDocument/2006/relationships/hyperlink" Target="http://autceda.corpnet.auo.com/pSystem/pSystem/recommendation2/" TargetMode="External"/><Relationship Id="rId5" Type="http://schemas.openxmlformats.org/officeDocument/2006/relationships/hyperlink" Target="http://autceda.corpnet.auo.com/pSystem/pSystem/recommendation_meau/" TargetMode="External"/><Relationship Id="rId10" Type="http://schemas.openxmlformats.org/officeDocument/2006/relationships/image" Target="../media/image50.png"/><Relationship Id="rId4" Type="http://schemas.microsoft.com/office/2007/relationships/hdphoto" Target="../media/hdphoto3.wdp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3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5.png"/><Relationship Id="rId5" Type="http://schemas.microsoft.com/office/2007/relationships/hdphoto" Target="../media/hdphoto2.wdp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autceda.corpnet.auo.com/pSystemTEST/pSystem/recommendation2/" TargetMode="External"/><Relationship Id="rId2" Type="http://schemas.openxmlformats.org/officeDocument/2006/relationships/hyperlink" Target="http://autceda.corpnet.auo.com/pSystemTEST/pSystem/recommendation_csv/" TargetMode="External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mfapythontest.azurewebsites.net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1.png"/><Relationship Id="rId7" Type="http://schemas.openxmlformats.org/officeDocument/2006/relationships/image" Target="../media/image4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4.png"/><Relationship Id="rId11" Type="http://schemas.openxmlformats.org/officeDocument/2006/relationships/hyperlink" Target="http://autceda.corpnet.auo.com/pSystem/pSystem/machine_details/L8B/CVD100/" TargetMode="External"/><Relationship Id="rId5" Type="http://schemas.openxmlformats.org/officeDocument/2006/relationships/image" Target="../media/image83.png"/><Relationship Id="rId10" Type="http://schemas.openxmlformats.org/officeDocument/2006/relationships/image" Target="../media/image41.png"/><Relationship Id="rId4" Type="http://schemas.openxmlformats.org/officeDocument/2006/relationships/image" Target="../media/image82.png"/><Relationship Id="rId9" Type="http://schemas.openxmlformats.org/officeDocument/2006/relationships/hyperlink" Target="http://autceda.corpnet.auo.com/pSystem/pSystem/machine/L8B/CVD100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hyperlink" Target="http://autceda.corpnet.auo.com/pSystem/pSystem/machine_details_forCVD_SHAP/L8B/CVD100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hyperlink" Target="http://autceda.corpnet.auo.com/pSystem/pSystem/machine_details_forCVD_RAWDATA/L8B/CVD100/" TargetMode="External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Relationship Id="rId6" Type="http://schemas.microsoft.com/office/2007/relationships/hdphoto" Target="../media/hdphoto6.wdp"/><Relationship Id="rId5" Type="http://schemas.openxmlformats.org/officeDocument/2006/relationships/image" Target="../media/image95.png"/><Relationship Id="rId4" Type="http://schemas.microsoft.com/office/2007/relationships/hdphoto" Target="../media/hdphoto5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utceda.corpnet.auo.com/pSystemTEST/pSystem/dashboard/L8B/" TargetMode="External"/><Relationship Id="rId2" Type="http://schemas.openxmlformats.org/officeDocument/2006/relationships/hyperlink" Target="http://autceda.corpnet.auo.com/pSystem/pSystem/dashboard/L8B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>
          <a:xfrm>
            <a:off x="836585" y="3111810"/>
            <a:ext cx="7920879" cy="149163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Jenny CY Chiu</a:t>
            </a:r>
            <a:endParaRPr lang="en-US" altLang="zh-TW" dirty="0"/>
          </a:p>
          <a:p>
            <a:r>
              <a:rPr lang="en-US" altLang="zh-TW" dirty="0" smtClean="0"/>
              <a:t>MMFAA0</a:t>
            </a:r>
            <a:endParaRPr lang="en-US" altLang="zh-TW" dirty="0"/>
          </a:p>
          <a:p>
            <a:r>
              <a:rPr lang="en-US" altLang="zh-TW" dirty="0" smtClean="0"/>
              <a:t>2021 / 04 / 01 </a:t>
            </a:r>
            <a:r>
              <a:rPr lang="en-US" altLang="zh-TW" dirty="0"/>
              <a:t>~ </a:t>
            </a:r>
            <a:r>
              <a:rPr lang="en-US" altLang="zh-TW" dirty="0" smtClean="0"/>
              <a:t>2021 </a:t>
            </a:r>
            <a:r>
              <a:rPr lang="en-US" altLang="zh-TW" dirty="0"/>
              <a:t>/ </a:t>
            </a:r>
            <a:r>
              <a:rPr lang="en-US" altLang="zh-TW" dirty="0" smtClean="0"/>
              <a:t>04 </a:t>
            </a:r>
            <a:r>
              <a:rPr lang="en-US" altLang="zh-TW" dirty="0"/>
              <a:t>/ </a:t>
            </a:r>
            <a:r>
              <a:rPr lang="en-US" altLang="zh-TW" dirty="0" smtClean="0"/>
              <a:t>30</a:t>
            </a:r>
            <a:endParaRPr lang="en-US" altLang="zh-TW" dirty="0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>
          <a:xfrm>
            <a:off x="752890" y="1671650"/>
            <a:ext cx="8229600" cy="1215135"/>
          </a:xfrm>
        </p:spPr>
        <p:txBody>
          <a:bodyPr/>
          <a:lstStyle/>
          <a:p>
            <a:r>
              <a:rPr lang="en-US" altLang="zh-TW" dirty="0" smtClean="0"/>
              <a:t>Monthly Report  </a:t>
            </a:r>
            <a:r>
              <a:rPr lang="en-US" altLang="zh-TW" sz="2000" dirty="0" smtClean="0"/>
              <a:t>-  MAY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肘形接點 42"/>
          <p:cNvCxnSpPr>
            <a:endCxn id="6" idx="1"/>
          </p:cNvCxnSpPr>
          <p:nvPr/>
        </p:nvCxnSpPr>
        <p:spPr>
          <a:xfrm>
            <a:off x="431540" y="2054090"/>
            <a:ext cx="2167494" cy="1184068"/>
          </a:xfrm>
          <a:prstGeom prst="bentConnector3">
            <a:avLst>
              <a:gd name="adj1" fmla="val 82343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1867280" y="1427198"/>
            <a:ext cx="731755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接點 18"/>
          <p:cNvCxnSpPr>
            <a:endCxn id="15" idx="1"/>
          </p:cNvCxnSpPr>
          <p:nvPr/>
        </p:nvCxnSpPr>
        <p:spPr>
          <a:xfrm>
            <a:off x="791580" y="3124072"/>
            <a:ext cx="1807454" cy="1352651"/>
          </a:xfrm>
          <a:prstGeom prst="bentConnector3">
            <a:avLst>
              <a:gd name="adj1" fmla="val 71079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49415" y="176052"/>
            <a:ext cx="3845170" cy="544513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algn="ctr"/>
            <a:r>
              <a:rPr lang="en-US" altLang="zh-TW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itchFamily="34" charset="0"/>
              </a:rPr>
              <a:t>P.system</a:t>
            </a:r>
            <a:r>
              <a:rPr lang="zh-TW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itchFamily="34" charset="0"/>
              </a:rPr>
              <a:t>介面概覽</a:t>
            </a:r>
            <a:r>
              <a:rPr lang="zh-TW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itchFamily="34" charset="0"/>
              </a:rPr>
              <a:t> </a:t>
            </a:r>
            <a:r>
              <a:rPr lang="en-US" altLang="zh-TW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itchFamily="34" charset="0"/>
              </a:rPr>
              <a:t>(</a:t>
            </a:r>
            <a:r>
              <a:rPr lang="zh-TW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itchFamily="34" charset="0"/>
              </a:rPr>
              <a:t>已開發</a:t>
            </a:r>
            <a:r>
              <a:rPr lang="en-US" altLang="zh-TW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itchFamily="34" charset="0"/>
              </a:rPr>
              <a:t>)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微軟正黑體" panose="020B0604030504040204" pitchFamily="34" charset="-120"/>
              <a:cs typeface="Calibri" pitchFamily="34" charset="0"/>
            </a:endParaRPr>
          </a:p>
        </p:txBody>
      </p:sp>
      <p:pic>
        <p:nvPicPr>
          <p:cNvPr id="3" name="圖片 2">
            <a:hlinkClick r:id="rId2"/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9034" y="1022198"/>
            <a:ext cx="1620000" cy="81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圖片 5">
            <a:hlinkClick r:id="rId4"/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99034" y="2833158"/>
            <a:ext cx="1620000" cy="81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8" name="圖片 7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280" y="1022198"/>
            <a:ext cx="1620000" cy="324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9" name="圖片 8">
            <a:hlinkClick r:id="rId7" action="ppaction://hlinksldjump"/>
          </p:cNvPr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02545" y="3392047"/>
            <a:ext cx="1620000" cy="81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7" name="圖片 26">
            <a:hlinkClick r:id="rId9" action="ppaction://hlinksldjump"/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45" y="2502064"/>
            <a:ext cx="1620000" cy="81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0" name="圖片 9">
            <a:hlinkClick r:id="rId11" action="ppaction://hlinksldjump"/>
          </p:cNvPr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02545" y="4282030"/>
            <a:ext cx="1620000" cy="81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50789" y="2502064"/>
            <a:ext cx="1620000" cy="81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2" name="圖片 31"/>
          <p:cNvPicPr>
            <a:picLocks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50789" y="4282030"/>
            <a:ext cx="1620000" cy="81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50789" y="3392047"/>
            <a:ext cx="1620000" cy="81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5" name="圖片 14">
            <a:hlinkClick r:id="rId16"/>
          </p:cNvPr>
          <p:cNvPicPr>
            <a:picLocks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99034" y="4071723"/>
            <a:ext cx="1620000" cy="81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cxnSp>
        <p:nvCxnSpPr>
          <p:cNvPr id="40" name="直線單箭頭接點 39"/>
          <p:cNvCxnSpPr>
            <a:stCxn id="7" idx="2"/>
            <a:endCxn id="27" idx="0"/>
          </p:cNvCxnSpPr>
          <p:nvPr/>
        </p:nvCxnSpPr>
        <p:spPr>
          <a:xfrm>
            <a:off x="8112545" y="1832198"/>
            <a:ext cx="0" cy="66986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hlinkClick r:id="rId18" action="ppaction://hlinksldjump"/>
          </p:cNvPr>
          <p:cNvPicPr>
            <a:picLocks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02545" y="1022198"/>
            <a:ext cx="1620000" cy="810000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cxnSp>
        <p:nvCxnSpPr>
          <p:cNvPr id="54" name="肘形接點 53"/>
          <p:cNvCxnSpPr>
            <a:endCxn id="7" idx="1"/>
          </p:cNvCxnSpPr>
          <p:nvPr/>
        </p:nvCxnSpPr>
        <p:spPr>
          <a:xfrm flipV="1">
            <a:off x="1867279" y="1427198"/>
            <a:ext cx="5435266" cy="89996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hlinkClick r:id="rId20" action="ppaction://hlinksldjump"/>
          </p:cNvPr>
          <p:cNvPicPr>
            <a:picLocks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950789" y="1022198"/>
            <a:ext cx="1620000" cy="810000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cxnSp>
        <p:nvCxnSpPr>
          <p:cNvPr id="49" name="直線單箭頭接點 48"/>
          <p:cNvCxnSpPr>
            <a:stCxn id="3" idx="3"/>
            <a:endCxn id="12" idx="1"/>
          </p:cNvCxnSpPr>
          <p:nvPr/>
        </p:nvCxnSpPr>
        <p:spPr>
          <a:xfrm>
            <a:off x="4219035" y="1427198"/>
            <a:ext cx="731755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12" idx="2"/>
            <a:endCxn id="13" idx="0"/>
          </p:cNvCxnSpPr>
          <p:nvPr/>
        </p:nvCxnSpPr>
        <p:spPr>
          <a:xfrm>
            <a:off x="5760789" y="1832198"/>
            <a:ext cx="0" cy="66986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2501770" y="74608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4F81BD"/>
                </a:solidFill>
              </a:rPr>
              <a:t>主控台</a:t>
            </a:r>
            <a:endParaRPr lang="zh-TW" altLang="en-US" b="1" dirty="0">
              <a:solidFill>
                <a:srgbClr val="4F81BD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902157" y="7460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4F81BD"/>
                </a:solidFill>
              </a:rPr>
              <a:t>機台分析</a:t>
            </a:r>
            <a:endParaRPr lang="zh-TW" altLang="en-US" b="1" dirty="0">
              <a:solidFill>
                <a:srgbClr val="4F81BD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302544" y="74608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4F81BD"/>
                </a:solidFill>
              </a:rPr>
              <a:t>推薦</a:t>
            </a:r>
            <a:endParaRPr lang="zh-TW" altLang="en-US" b="1" dirty="0">
              <a:solidFill>
                <a:srgbClr val="4F81BD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579269" y="275317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4F81BD"/>
                </a:solidFill>
              </a:rPr>
              <a:t>最佳化</a:t>
            </a:r>
            <a:endParaRPr lang="zh-TW" altLang="en-US" b="1" dirty="0">
              <a:solidFill>
                <a:srgbClr val="4F81BD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579269" y="364315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4F81BD"/>
                </a:solidFill>
              </a:rPr>
              <a:t>自定義</a:t>
            </a:r>
            <a:endParaRPr lang="zh-TW" altLang="en-US" b="1" dirty="0">
              <a:solidFill>
                <a:srgbClr val="4F81BD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579269" y="453314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4F81BD"/>
                </a:solidFill>
              </a:rPr>
              <a:t>實驗室</a:t>
            </a:r>
            <a:endParaRPr lang="zh-TW" altLang="en-US" b="1" dirty="0">
              <a:solidFill>
                <a:srgbClr val="4F81BD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227514" y="276266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rgbClr val="4F81BD"/>
                </a:solidFill>
              </a:rPr>
              <a:t>進階分析</a:t>
            </a:r>
            <a:endParaRPr lang="zh-TW" altLang="en-US" sz="1200" b="1" dirty="0">
              <a:solidFill>
                <a:srgbClr val="4F81BD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227514" y="35662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rgbClr val="4F81BD"/>
                </a:solidFill>
              </a:rPr>
              <a:t>進階分析</a:t>
            </a:r>
            <a:endParaRPr lang="en-US" altLang="zh-TW" sz="1200" b="1" dirty="0" smtClean="0">
              <a:solidFill>
                <a:srgbClr val="4F81BD"/>
              </a:solidFill>
            </a:endParaRPr>
          </a:p>
          <a:p>
            <a:pPr algn="ctr"/>
            <a:r>
              <a:rPr lang="en-US" altLang="zh-TW" sz="1200" b="1" dirty="0" smtClean="0">
                <a:solidFill>
                  <a:srgbClr val="4F81BD"/>
                </a:solidFill>
              </a:rPr>
              <a:t>(CVD)</a:t>
            </a:r>
            <a:endParaRPr lang="zh-TW" altLang="en-US" sz="1200" b="1" dirty="0">
              <a:solidFill>
                <a:srgbClr val="4F81BD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227514" y="445619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rgbClr val="4F81BD"/>
                </a:solidFill>
              </a:rPr>
              <a:t>進階分析</a:t>
            </a:r>
            <a:endParaRPr lang="en-US" altLang="zh-TW" sz="1200" b="1" dirty="0" smtClean="0">
              <a:solidFill>
                <a:srgbClr val="4F81BD"/>
              </a:solidFill>
            </a:endParaRPr>
          </a:p>
          <a:p>
            <a:pPr algn="ctr"/>
            <a:r>
              <a:rPr lang="en-US" altLang="zh-TW" sz="1200" b="1" dirty="0" smtClean="0">
                <a:solidFill>
                  <a:srgbClr val="4F81BD"/>
                </a:solidFill>
              </a:rPr>
              <a:t>(CVD)</a:t>
            </a:r>
            <a:endParaRPr lang="zh-TW" altLang="en-US" sz="1200" b="1" dirty="0">
              <a:solidFill>
                <a:srgbClr val="4F81BD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501770" y="257172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4F81BD"/>
                </a:solidFill>
              </a:rPr>
              <a:t>機台列表</a:t>
            </a:r>
            <a:endParaRPr lang="zh-TW" altLang="en-US" b="1" dirty="0">
              <a:solidFill>
                <a:srgbClr val="4F81BD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501770" y="379704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4F81BD"/>
                </a:solidFill>
              </a:rPr>
              <a:t>特殊案例</a:t>
            </a:r>
            <a:endParaRPr lang="zh-TW" altLang="en-US" b="1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6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P.system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各廠新增</a:t>
            </a:r>
            <a:r>
              <a:rPr kumimoji="0"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機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台</a:t>
            </a:r>
            <a:r>
              <a:rPr kumimoji="0"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概況</a:t>
            </a:r>
          </a:p>
        </p:txBody>
      </p:sp>
      <p:graphicFrame>
        <p:nvGraphicFramePr>
          <p:cNvPr id="22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045908"/>
              </p:ext>
            </p:extLst>
          </p:nvPr>
        </p:nvGraphicFramePr>
        <p:xfrm>
          <a:off x="216001" y="1330484"/>
          <a:ext cx="8711999" cy="3555396"/>
        </p:xfrm>
        <a:graphic>
          <a:graphicData uri="http://schemas.openxmlformats.org/drawingml/2006/table">
            <a:tbl>
              <a:tblPr firstRow="1" bandRow="1"/>
              <a:tblGrid>
                <a:gridCol w="349392"/>
                <a:gridCol w="1346426"/>
                <a:gridCol w="1346426"/>
                <a:gridCol w="1346426"/>
                <a:gridCol w="1346427"/>
                <a:gridCol w="1346426"/>
                <a:gridCol w="815238"/>
                <a:gridCol w="815238"/>
              </a:tblGrid>
              <a:tr h="377478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en-US" altLang="zh-TW" sz="1100" dirty="0" smtClean="0">
                          <a:latin typeface="Gill Sans MT" panose="020B0502020104020203" pitchFamily="34" charset="0"/>
                        </a:rPr>
                        <a:t>Fab</a:t>
                      </a:r>
                      <a:endParaRPr lang="en-US" sz="1100" dirty="0">
                        <a:latin typeface="Gill Sans MT" panose="020B0502020104020203" pitchFamily="34" charset="0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Gill Sans MT" panose="020B0502020104020203" pitchFamily="34" charset="0"/>
                        </a:rPr>
                        <a:t>Machine</a:t>
                      </a:r>
                      <a:endParaRPr lang="en-US" sz="1400" dirty="0">
                        <a:latin typeface="Gill Sans MT" panose="020B0502020104020203" pitchFamily="34" charset="0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endParaRPr lang="en-US" sz="12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endParaRPr lang="en-US" sz="12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endParaRPr lang="en-US" sz="12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endParaRPr lang="en-US" sz="1200" dirty="0"/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Gill Sans MT" panose="020B0502020104020203" pitchFamily="34" charset="0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Gill Sans MT" panose="020B0502020104020203" pitchFamily="34" charset="0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</a:tr>
              <a:tr h="30198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ARRAY</a:t>
                      </a:r>
                      <a:endParaRPr lang="en-US" sz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rgbClr val="FFFFFF"/>
                          </a:solidFill>
                          <a:latin typeface="Gill Sans MT" panose="020B0502020104020203" pitchFamily="34" charset="0"/>
                        </a:rPr>
                        <a:t>CELL</a:t>
                      </a:r>
                      <a:endParaRPr lang="en-US" sz="1200" dirty="0">
                        <a:solidFill>
                          <a:srgbClr val="FFFFFF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FFFFFF"/>
                          </a:solidFill>
                          <a:latin typeface="Gill Sans MT" panose="020B0502020104020203" pitchFamily="34" charset="0"/>
                        </a:rPr>
                        <a:t>CF</a:t>
                      </a:r>
                      <a:endParaRPr lang="en-US" sz="1200" dirty="0">
                        <a:solidFill>
                          <a:srgbClr val="FFFFFF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198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en-US" sz="10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ill Sans MT" panose="020B0502020104020203" pitchFamily="34" charset="0"/>
                        </a:rPr>
                        <a:t>PVD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en-US" altLang="zh-TW" sz="10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ill Sans MT" panose="020B0502020104020203" pitchFamily="34" charset="0"/>
                        </a:rPr>
                        <a:t>CVD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ill Sans MT" panose="020B0502020104020203" pitchFamily="34" charset="0"/>
                        </a:rPr>
                        <a:t>PHOTO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ill Sans MT" panose="020B0502020104020203" pitchFamily="34" charset="0"/>
                        </a:rPr>
                        <a:t>WET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ill Sans MT" panose="020B0502020104020203" pitchFamily="34" charset="0"/>
                        </a:rPr>
                        <a:t>DRY</a:t>
                      </a: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28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en-US" altLang="zh-TW" sz="1100" b="1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L6B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7D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kern="1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SPG01C/02C/03C/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kern="1200" dirty="0" smtClean="0">
                          <a:solidFill>
                            <a:srgbClr val="237DB9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04C</a:t>
                      </a:r>
                      <a:r>
                        <a:rPr lang="en-US" altLang="zh-TW" sz="1000" kern="1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/05C/06C/07C</a:t>
                      </a:r>
                    </a:p>
                    <a:p>
                      <a:pPr algn="ctr"/>
                      <a:r>
                        <a:rPr lang="en-US" altLang="zh-TW" sz="1000" kern="1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SPS01C/02C/03C/04C</a:t>
                      </a:r>
                      <a:endParaRPr lang="zh-TW" altLang="en-US" sz="10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kern="1200" dirty="0" smtClean="0">
                          <a:solidFill>
                            <a:srgbClr val="237DB9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VDN01C/02C/03C/04C/05C/06C/07C</a:t>
                      </a:r>
                      <a:r>
                        <a:rPr lang="en-US" altLang="zh-TW" sz="1000" kern="1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/08C/09C/10C/11C</a:t>
                      </a:r>
                      <a:endParaRPr lang="zh-TW" altLang="en-US" sz="10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kern="1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CAR06C/</a:t>
                      </a:r>
                      <a:r>
                        <a:rPr lang="en-US" altLang="zh-TW" sz="1000" kern="1200" dirty="0" smtClean="0">
                          <a:solidFill>
                            <a:srgbClr val="237DB9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07C</a:t>
                      </a:r>
                      <a:r>
                        <a:rPr lang="en-US" altLang="zh-TW" sz="1000" kern="1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/15C/</a:t>
                      </a:r>
                    </a:p>
                    <a:p>
                      <a:pPr algn="ctr"/>
                      <a:r>
                        <a:rPr lang="en-US" altLang="zh-TW" sz="1000" kern="1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16C/26C</a:t>
                      </a:r>
                      <a:endParaRPr lang="zh-TW" altLang="en-US" sz="10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kern="1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WR01C-10C</a:t>
                      </a:r>
                      <a:endParaRPr lang="zh-TW" altLang="en-US" sz="10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DRN01-04C</a:t>
                      </a:r>
                    </a:p>
                    <a:p>
                      <a:pPr marL="0" algn="ctr" defTabSz="914378" rtl="0" eaLnBrk="1" latinLnBrk="0" hangingPunct="1"/>
                      <a:r>
                        <a:rPr lang="en-US" altLang="zh-TW" sz="1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DRS04C</a:t>
                      </a:r>
                      <a:endParaRPr lang="zh-TW" altLang="en-US" sz="1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0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4877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L7A</a:t>
                      </a:r>
                      <a:endParaRPr lang="en-US" sz="1100" b="1" dirty="0" smtClean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AA9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en-US" sz="1000" kern="1200" dirty="0" smtClean="0">
                          <a:solidFill>
                            <a:srgbClr val="15AA96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IEX310/A10</a:t>
                      </a:r>
                      <a:endParaRPr lang="en-US" sz="1000" kern="1200" dirty="0">
                        <a:solidFill>
                          <a:srgbClr val="15AA96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</a:tr>
              <a:tr h="4877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L7B</a:t>
                      </a:r>
                      <a:endParaRPr lang="en-US" sz="1100" b="1" dirty="0" smtClean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 smtClean="0">
                          <a:solidFill>
                            <a:srgbClr val="15AA96"/>
                          </a:solidFill>
                          <a:latin typeface="Gill Sans MT" panose="020B0502020104020203" pitchFamily="34" charset="0"/>
                        </a:rPr>
                        <a:t>SPT100</a:t>
                      </a:r>
                      <a:r>
                        <a:rPr lang="zh-TW" altLang="en-US" sz="1000" dirty="0" smtClean="0">
                          <a:solidFill>
                            <a:srgbClr val="15AA96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TW" sz="1000" dirty="0" smtClean="0">
                          <a:solidFill>
                            <a:srgbClr val="15AA96"/>
                          </a:solidFill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zh-TW" altLang="en-US" sz="1000" dirty="0" smtClean="0">
                          <a:solidFill>
                            <a:srgbClr val="15AA96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TW" sz="1000" dirty="0" smtClean="0">
                          <a:solidFill>
                            <a:srgbClr val="15AA96"/>
                          </a:solidFill>
                          <a:latin typeface="Gill Sans MT" panose="020B0502020104020203" pitchFamily="34" charset="0"/>
                        </a:rPr>
                        <a:t>SPT200</a:t>
                      </a:r>
                      <a:r>
                        <a:rPr lang="zh-TW" altLang="en-US" sz="1000" dirty="0" smtClean="0">
                          <a:solidFill>
                            <a:srgbClr val="15AA96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TW" sz="1000" dirty="0" smtClean="0">
                          <a:solidFill>
                            <a:srgbClr val="15AA96"/>
                          </a:solidFill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zh-TW" altLang="en-US" sz="1000" dirty="0" smtClean="0">
                          <a:solidFill>
                            <a:srgbClr val="15AA96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TW" sz="1000" dirty="0" smtClean="0">
                          <a:solidFill>
                            <a:srgbClr val="15AA96"/>
                          </a:solidFill>
                          <a:latin typeface="Gill Sans MT" panose="020B0502020104020203" pitchFamily="34" charset="0"/>
                        </a:rPr>
                        <a:t>SPT300</a:t>
                      </a: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endParaRPr lang="en-US" altLang="zh-TW" sz="1000" kern="1200" dirty="0" smtClean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endParaRPr lang="en-US" altLang="zh-TW" sz="1000" kern="1200" dirty="0" smtClean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</a:tr>
              <a:tr h="4877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L8A</a:t>
                      </a:r>
                      <a:endParaRPr lang="en-US" sz="1100" b="1" dirty="0" smtClean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 smtClean="0">
                          <a:solidFill>
                            <a:srgbClr val="E46C0A"/>
                          </a:solidFill>
                          <a:latin typeface="Gill Sans MT" panose="020B0502020104020203" pitchFamily="34" charset="0"/>
                        </a:rPr>
                        <a:t>SPT100</a:t>
                      </a:r>
                      <a:r>
                        <a:rPr lang="zh-TW" altLang="en-US" sz="1000" dirty="0" smtClean="0">
                          <a:solidFill>
                            <a:srgbClr val="E46C0A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TW" sz="1000" dirty="0" smtClean="0">
                          <a:solidFill>
                            <a:srgbClr val="E46C0A"/>
                          </a:solidFill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zh-TW" altLang="en-US" sz="1000" dirty="0" smtClean="0">
                          <a:solidFill>
                            <a:srgbClr val="E46C0A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TW" sz="1000" dirty="0" smtClean="0">
                          <a:solidFill>
                            <a:srgbClr val="E46C0A"/>
                          </a:solidFill>
                          <a:latin typeface="Gill Sans MT" panose="020B0502020104020203" pitchFamily="34" charset="0"/>
                        </a:rPr>
                        <a:t>SPT200</a:t>
                      </a:r>
                      <a:r>
                        <a:rPr lang="zh-TW" altLang="en-US" sz="1000" dirty="0" smtClean="0">
                          <a:solidFill>
                            <a:srgbClr val="E46C0A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TW" sz="1000" dirty="0" smtClean="0">
                          <a:solidFill>
                            <a:srgbClr val="E46C0A"/>
                          </a:solidFill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zh-TW" altLang="en-US" sz="1000" dirty="0" smtClean="0">
                          <a:solidFill>
                            <a:srgbClr val="E46C0A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TW" sz="1000" dirty="0" smtClean="0">
                          <a:solidFill>
                            <a:srgbClr val="E46C0A"/>
                          </a:solidFill>
                          <a:latin typeface="Gill Sans MT" panose="020B0502020104020203" pitchFamily="34" charset="0"/>
                        </a:rPr>
                        <a:t>SPT400</a:t>
                      </a: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endParaRPr lang="en-US" altLang="zh-TW" sz="1000" kern="1200" dirty="0" smtClean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endParaRPr lang="en-US" altLang="zh-TW" sz="1000" kern="1200" dirty="0" smtClean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</a:tr>
              <a:tr h="4877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L8B</a:t>
                      </a:r>
                      <a:endParaRPr lang="en-US" sz="1100" b="1" dirty="0" smtClean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marL="45720" marR="4572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 smtClean="0">
                          <a:solidFill>
                            <a:srgbClr val="604A7B"/>
                          </a:solidFill>
                          <a:latin typeface="Gill Sans MT" panose="020B0502020104020203" pitchFamily="34" charset="0"/>
                        </a:rPr>
                        <a:t>SPT100-900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 smtClean="0">
                          <a:solidFill>
                            <a:srgbClr val="604A7B"/>
                          </a:solidFill>
                          <a:latin typeface="Gill Sans MT" panose="020B0502020104020203" pitchFamily="34" charset="0"/>
                        </a:rPr>
                        <a:t>A00/B00/F00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en-US" altLang="zh-TW" sz="1000" kern="1200" dirty="0" smtClean="0">
                          <a:solidFill>
                            <a:srgbClr val="604A7B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CVD100-500</a:t>
                      </a:r>
                    </a:p>
                    <a:p>
                      <a:pPr algn="ctr"/>
                      <a:r>
                        <a:rPr lang="en-US" altLang="zh-TW" sz="1000" kern="1200" dirty="0" smtClean="0">
                          <a:solidFill>
                            <a:srgbClr val="604A7B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CVDA00/C00/D00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en-US" altLang="zh-TW" sz="1000" kern="1200" dirty="0" smtClean="0">
                          <a:solidFill>
                            <a:srgbClr val="604A7B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IEX110-910</a:t>
                      </a:r>
                    </a:p>
                    <a:p>
                      <a:pPr algn="ctr"/>
                      <a:r>
                        <a:rPr lang="en-US" altLang="zh-TW" sz="1000" kern="1200" dirty="0" smtClean="0">
                          <a:solidFill>
                            <a:srgbClr val="604A7B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IEXA10-H10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endParaRPr lang="en-US" altLang="zh-TW" sz="1000" kern="1200" dirty="0" smtClean="0">
                        <a:solidFill>
                          <a:srgbClr val="604A7B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endParaRPr lang="en-US" altLang="zh-TW" sz="1000" kern="1200" dirty="0" smtClean="0">
                        <a:solidFill>
                          <a:srgbClr val="604A7B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 smtClean="0">
                          <a:solidFill>
                            <a:srgbClr val="604A7B"/>
                          </a:solidFill>
                          <a:latin typeface="Gill Sans MT" panose="020B0502020104020203" pitchFamily="34" charset="0"/>
                        </a:rPr>
                        <a:t>PIC100-400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kern="1200" dirty="0" smtClean="0">
                          <a:solidFill>
                            <a:srgbClr val="604A7B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PS10-30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3" name="橢圓 22"/>
          <p:cNvSpPr/>
          <p:nvPr/>
        </p:nvSpPr>
        <p:spPr>
          <a:xfrm>
            <a:off x="7077477" y="1067567"/>
            <a:ext cx="135015" cy="13501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4" name="文字方塊 23"/>
          <p:cNvSpPr txBox="1"/>
          <p:nvPr/>
        </p:nvSpPr>
        <p:spPr>
          <a:xfrm>
            <a:off x="7216317" y="99657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/>
              <a:t>待新</a:t>
            </a:r>
            <a:r>
              <a:rPr lang="zh-TW" altLang="en-US" sz="1200" dirty="0"/>
              <a:t>增</a:t>
            </a:r>
          </a:p>
        </p:txBody>
      </p:sp>
      <p:sp>
        <p:nvSpPr>
          <p:cNvPr id="25" name="橢圓 24"/>
          <p:cNvSpPr/>
          <p:nvPr/>
        </p:nvSpPr>
        <p:spPr>
          <a:xfrm>
            <a:off x="7923091" y="981228"/>
            <a:ext cx="135015" cy="135015"/>
          </a:xfrm>
          <a:prstGeom prst="ellipse">
            <a:avLst/>
          </a:prstGeom>
          <a:solidFill>
            <a:srgbClr val="237D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6" name="文字方塊 25"/>
          <p:cNvSpPr txBox="1"/>
          <p:nvPr/>
        </p:nvSpPr>
        <p:spPr>
          <a:xfrm>
            <a:off x="8253563" y="99657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已</a:t>
            </a:r>
            <a:r>
              <a:rPr lang="zh-TW" altLang="en-US" sz="1200" dirty="0" smtClean="0"/>
              <a:t>新增</a:t>
            </a:r>
            <a:endParaRPr lang="zh-TW" altLang="en-US" sz="1200" dirty="0"/>
          </a:p>
        </p:txBody>
      </p:sp>
      <p:sp>
        <p:nvSpPr>
          <p:cNvPr id="27" name="橢圓 26"/>
          <p:cNvSpPr/>
          <p:nvPr/>
        </p:nvSpPr>
        <p:spPr>
          <a:xfrm>
            <a:off x="8118548" y="981228"/>
            <a:ext cx="135015" cy="135015"/>
          </a:xfrm>
          <a:prstGeom prst="ellipse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8" name="橢圓 27"/>
          <p:cNvSpPr/>
          <p:nvPr/>
        </p:nvSpPr>
        <p:spPr>
          <a:xfrm>
            <a:off x="7923091" y="1151739"/>
            <a:ext cx="135015" cy="135015"/>
          </a:xfrm>
          <a:prstGeom prst="ellipse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9" name="橢圓 28"/>
          <p:cNvSpPr/>
          <p:nvPr/>
        </p:nvSpPr>
        <p:spPr>
          <a:xfrm>
            <a:off x="8118548" y="1151739"/>
            <a:ext cx="135015" cy="135015"/>
          </a:xfrm>
          <a:prstGeom prst="ellipse">
            <a:avLst/>
          </a:prstGeom>
          <a:solidFill>
            <a:srgbClr val="604A7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28890019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731" y="2931790"/>
            <a:ext cx="2496952" cy="2090471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動態配置機台資訊</a:t>
            </a:r>
            <a:endParaRPr kumimoji="0" lang="zh-TW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061610" y="1413481"/>
            <a:ext cx="2054341" cy="3251831"/>
            <a:chOff x="1061610" y="1144839"/>
            <a:chExt cx="2054341" cy="325183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5092" y="1144839"/>
              <a:ext cx="2027376" cy="3251831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061610" y="1144839"/>
              <a:ext cx="2054341" cy="3242109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376651" y="1907688"/>
              <a:ext cx="1424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 smtClean="0">
                  <a:solidFill>
                    <a:schemeClr val="bg1"/>
                  </a:solidFill>
                </a:rPr>
                <a:t>EQ_DC</a:t>
              </a:r>
              <a:endParaRPr lang="zh-TW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250881" y="2603534"/>
              <a:ext cx="167579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 smtClean="0">
                  <a:solidFill>
                    <a:schemeClr val="bg1"/>
                  </a:solidFill>
                </a:rPr>
                <a:t>Proc</a:t>
              </a:r>
              <a:r>
                <a:rPr lang="zh-TW" altLang="en-US" dirty="0" smtClean="0">
                  <a:solidFill>
                    <a:schemeClr val="bg1"/>
                  </a:solidFill>
                </a:rPr>
                <a:t>：機台類別</a:t>
              </a:r>
              <a:endParaRPr lang="en-US" altLang="zh-TW" dirty="0" smtClean="0">
                <a:solidFill>
                  <a:schemeClr val="bg1"/>
                </a:solidFill>
              </a:endParaRPr>
            </a:p>
            <a:p>
              <a:r>
                <a:rPr lang="en-US" altLang="zh-TW" dirty="0" smtClean="0">
                  <a:solidFill>
                    <a:schemeClr val="bg1"/>
                  </a:solidFill>
                </a:rPr>
                <a:t>Machine</a:t>
              </a:r>
              <a:r>
                <a:rPr lang="zh-TW" altLang="en-US" dirty="0" smtClean="0">
                  <a:solidFill>
                    <a:schemeClr val="bg1"/>
                  </a:solidFill>
                </a:rPr>
                <a:t>：機台型號</a:t>
              </a:r>
              <a:endParaRPr lang="en-US" altLang="zh-TW" dirty="0" smtClean="0">
                <a:solidFill>
                  <a:schemeClr val="bg1"/>
                </a:solidFill>
              </a:endParaRPr>
            </a:p>
            <a:p>
              <a:r>
                <a:rPr lang="en-US" altLang="zh-TW" dirty="0" smtClean="0">
                  <a:solidFill>
                    <a:schemeClr val="bg1"/>
                  </a:solidFill>
                </a:rPr>
                <a:t>Title</a:t>
              </a:r>
              <a:r>
                <a:rPr lang="zh-TW" altLang="en-US" dirty="0" smtClean="0">
                  <a:solidFill>
                    <a:schemeClr val="bg1"/>
                  </a:solidFill>
                </a:rPr>
                <a:t>：對應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DD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向右箭號 8"/>
          <p:cNvSpPr/>
          <p:nvPr/>
        </p:nvSpPr>
        <p:spPr>
          <a:xfrm>
            <a:off x="212830" y="3039397"/>
            <a:ext cx="630070" cy="27706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34969" y="2516082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Add</a:t>
            </a:r>
          </a:p>
          <a:p>
            <a:pPr algn="ctr"/>
            <a:r>
              <a:rPr lang="en-US" altLang="zh-TW" dirty="0" smtClean="0"/>
              <a:t>Machine</a:t>
            </a:r>
            <a:endParaRPr lang="zh-TW" altLang="en-US" dirty="0"/>
          </a:p>
        </p:txBody>
      </p:sp>
      <p:sp>
        <p:nvSpPr>
          <p:cNvPr id="12" name="向右箭號 11"/>
          <p:cNvSpPr/>
          <p:nvPr/>
        </p:nvSpPr>
        <p:spPr>
          <a:xfrm rot="10800000">
            <a:off x="3225307" y="3039397"/>
            <a:ext cx="630070" cy="27706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731" y="1255269"/>
            <a:ext cx="4496370" cy="160040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210" y="3179720"/>
            <a:ext cx="2507656" cy="160420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3282098" y="2685337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GET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7374640" y="2114406"/>
            <a:ext cx="189905" cy="1899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Gill Sans MT" panose="020B0502020104020203" pitchFamily="34" charset="0"/>
              </a:rPr>
              <a:t>1</a:t>
            </a:r>
            <a:endParaRPr lang="zh-TW" altLang="en-US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4464703" y="3120788"/>
            <a:ext cx="189905" cy="1899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Gill Sans MT" panose="020B0502020104020203" pitchFamily="34" charset="0"/>
              </a:rPr>
              <a:t>2</a:t>
            </a:r>
            <a:endParaRPr lang="zh-TW" altLang="en-US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7088570" y="4545552"/>
            <a:ext cx="189905" cy="1899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Gill Sans MT" panose="020B0502020104020203" pitchFamily="34" charset="0"/>
              </a:rPr>
              <a:t>3</a:t>
            </a:r>
            <a:endParaRPr lang="zh-TW" altLang="en-US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27864" y="778118"/>
            <a:ext cx="7964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若往</a:t>
            </a:r>
            <a:r>
              <a:rPr lang="zh-TW" altLang="en-US" dirty="0"/>
              <a:t>後</a:t>
            </a:r>
            <a:r>
              <a:rPr lang="zh-TW" altLang="en-US" dirty="0" smtClean="0"/>
              <a:t>需新增機台，只需對</a:t>
            </a:r>
            <a:r>
              <a:rPr lang="en-US" altLang="zh-TW" dirty="0" smtClean="0"/>
              <a:t>EQ_DC</a:t>
            </a:r>
            <a:r>
              <a:rPr lang="zh-TW" altLang="en-US" dirty="0" smtClean="0"/>
              <a:t>更新數據，即可動態更新所有頁面的機台資訊，便於管理</a:t>
            </a:r>
            <a:r>
              <a:rPr lang="zh-TW" altLang="en-US" dirty="0"/>
              <a:t>與</a:t>
            </a:r>
            <a:r>
              <a:rPr lang="zh-TW" altLang="en-US" dirty="0" smtClean="0"/>
              <a:t>維護</a:t>
            </a: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7547694" y="20814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rgbClr val="4BACC6"/>
                </a:solidFill>
              </a:rPr>
              <a:t>機台總表</a:t>
            </a:r>
            <a:endParaRPr lang="zh-TW" altLang="en-US" sz="1200" dirty="0">
              <a:solidFill>
                <a:srgbClr val="4BACC6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617005" y="3077240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4BACC6"/>
                </a:solidFill>
              </a:rPr>
              <a:t>各</a:t>
            </a:r>
            <a:r>
              <a:rPr lang="zh-TW" altLang="en-US" sz="1200" dirty="0" smtClean="0">
                <a:solidFill>
                  <a:srgbClr val="4BACC6"/>
                </a:solidFill>
              </a:rPr>
              <a:t>機台頁面標題</a:t>
            </a:r>
            <a:endParaRPr lang="zh-TW" altLang="en-US" sz="1200" dirty="0">
              <a:solidFill>
                <a:srgbClr val="4BACC6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263682" y="450200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rgbClr val="4BACC6"/>
                </a:solidFill>
              </a:rPr>
              <a:t>機台快捷選單</a:t>
            </a:r>
            <a:endParaRPr lang="zh-TW" altLang="en-US" sz="1200" dirty="0">
              <a:solidFill>
                <a:srgbClr val="4BACC6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61610" y="4655590"/>
            <a:ext cx="2054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 smtClean="0"/>
              <a:t>各廠都有對應一份</a:t>
            </a:r>
            <a:r>
              <a:rPr lang="en-US" altLang="zh-TW" sz="1200" dirty="0" smtClean="0"/>
              <a:t>mapping</a:t>
            </a:r>
            <a:endParaRPr lang="zh-TW" altLang="en-US" sz="1200" dirty="0"/>
          </a:p>
        </p:txBody>
      </p:sp>
      <p:pic>
        <p:nvPicPr>
          <p:cNvPr id="2050" name="Picture 2" descr="Link - Free multimedia icons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108" y="1134846"/>
            <a:ext cx="226021" cy="22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ink - Free multimedia icons">
            <a:hlinkClick r:id="rId9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199" y="3061096"/>
            <a:ext cx="226021" cy="22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21734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906"/>
          <a:stretch/>
        </p:blipFill>
        <p:spPr>
          <a:xfrm>
            <a:off x="2178050" y="1496727"/>
            <a:ext cx="6839856" cy="3335143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新增機台總表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&amp;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機台快捷選單切換機台</a:t>
            </a:r>
            <a:endParaRPr kumimoji="0" lang="zh-TW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27865" y="707114"/>
            <a:ext cx="7305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prstClr val="black"/>
                </a:solidFill>
              </a:rPr>
              <a:t>User</a:t>
            </a:r>
            <a:r>
              <a:rPr lang="zh-TW" altLang="en-US" dirty="0" smtClean="0">
                <a:solidFill>
                  <a:prstClr val="black"/>
                </a:solidFill>
              </a:rPr>
              <a:t>可透過浮動視窗</a:t>
            </a:r>
            <a:r>
              <a:rPr lang="en-US" altLang="zh-TW" dirty="0">
                <a:solidFill>
                  <a:prstClr val="black"/>
                </a:solidFill>
              </a:rPr>
              <a:t>(Pop up window)</a:t>
            </a:r>
            <a:r>
              <a:rPr lang="zh-TW" altLang="en-US" dirty="0" smtClean="0">
                <a:solidFill>
                  <a:prstClr val="black"/>
                </a:solidFill>
              </a:rPr>
              <a:t>切換機台，針對不同機台動態帶入前三名的</a:t>
            </a:r>
            <a:r>
              <a:rPr lang="en-US" altLang="zh-TW" dirty="0" smtClean="0">
                <a:solidFill>
                  <a:prstClr val="black"/>
                </a:solidFill>
              </a:rPr>
              <a:t>defect</a:t>
            </a:r>
            <a:r>
              <a:rPr lang="zh-TW" altLang="en-US" dirty="0" smtClean="0">
                <a:solidFill>
                  <a:prstClr val="black"/>
                </a:solidFill>
              </a:rPr>
              <a:t> </a:t>
            </a:r>
            <a:r>
              <a:rPr lang="en-US" altLang="zh-TW" dirty="0" smtClean="0">
                <a:solidFill>
                  <a:prstClr val="black"/>
                </a:solidFill>
              </a:rPr>
              <a:t>code</a:t>
            </a:r>
          </a:p>
          <a:p>
            <a:r>
              <a:rPr lang="zh-TW" altLang="en-US" dirty="0" smtClean="0">
                <a:solidFill>
                  <a:prstClr val="black"/>
                </a:solidFill>
              </a:rPr>
              <a:t>若某機台</a:t>
            </a:r>
            <a:r>
              <a:rPr lang="zh-TW" altLang="en-US" dirty="0">
                <a:solidFill>
                  <a:prstClr val="black"/>
                </a:solidFill>
              </a:rPr>
              <a:t>工程</a:t>
            </a:r>
            <a:r>
              <a:rPr lang="zh-TW" altLang="en-US" dirty="0" smtClean="0">
                <a:solidFill>
                  <a:prstClr val="black"/>
                </a:solidFill>
              </a:rPr>
              <a:t>只需</a:t>
            </a:r>
            <a:r>
              <a:rPr lang="en-US" altLang="zh-TW" dirty="0" smtClean="0">
                <a:solidFill>
                  <a:prstClr val="black"/>
                </a:solidFill>
              </a:rPr>
              <a:t>focus</a:t>
            </a:r>
            <a:r>
              <a:rPr lang="zh-TW" altLang="en-US" dirty="0" smtClean="0">
                <a:solidFill>
                  <a:prstClr val="black"/>
                </a:solidFill>
              </a:rPr>
              <a:t>特定一個</a:t>
            </a:r>
            <a:r>
              <a:rPr lang="en-US" altLang="zh-TW" dirty="0" smtClean="0">
                <a:solidFill>
                  <a:prstClr val="black"/>
                </a:solidFill>
              </a:rPr>
              <a:t>defect(</a:t>
            </a:r>
            <a:r>
              <a:rPr lang="zh-TW" altLang="en-US" dirty="0" smtClean="0">
                <a:solidFill>
                  <a:prstClr val="black"/>
                </a:solidFill>
              </a:rPr>
              <a:t>不滿</a:t>
            </a:r>
            <a:r>
              <a:rPr lang="en-US" altLang="zh-TW" dirty="0" smtClean="0">
                <a:solidFill>
                  <a:prstClr val="black"/>
                </a:solidFill>
              </a:rPr>
              <a:t>3</a:t>
            </a:r>
            <a:r>
              <a:rPr lang="zh-TW" altLang="en-US" dirty="0" smtClean="0">
                <a:solidFill>
                  <a:prstClr val="black"/>
                </a:solidFill>
              </a:rPr>
              <a:t>個</a:t>
            </a:r>
            <a:r>
              <a:rPr lang="en-US" altLang="zh-TW" dirty="0" smtClean="0">
                <a:solidFill>
                  <a:prstClr val="black"/>
                </a:solidFill>
              </a:rPr>
              <a:t>)</a:t>
            </a:r>
            <a:r>
              <a:rPr lang="zh-TW" altLang="en-US" dirty="0" smtClean="0">
                <a:solidFill>
                  <a:prstClr val="black"/>
                </a:solidFill>
              </a:rPr>
              <a:t>，其餘的則以「</a:t>
            </a:r>
            <a:r>
              <a:rPr lang="en-US" altLang="zh-TW" dirty="0" smtClean="0">
                <a:solidFill>
                  <a:prstClr val="black"/>
                </a:solidFill>
              </a:rPr>
              <a:t>-</a:t>
            </a:r>
            <a:r>
              <a:rPr lang="zh-TW" altLang="en-US" dirty="0" smtClean="0">
                <a:solidFill>
                  <a:prstClr val="black"/>
                </a:solidFill>
              </a:rPr>
              <a:t>」表示</a:t>
            </a:r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718369" y="1560927"/>
            <a:ext cx="4448523" cy="2487448"/>
            <a:chOff x="7830888" y="2816381"/>
            <a:chExt cx="4853096" cy="2713671"/>
          </a:xfrm>
        </p:grpSpPr>
        <p:grpSp>
          <p:nvGrpSpPr>
            <p:cNvPr id="20" name="群組 19"/>
            <p:cNvGrpSpPr/>
            <p:nvPr/>
          </p:nvGrpSpPr>
          <p:grpSpPr>
            <a:xfrm>
              <a:off x="7830888" y="4584525"/>
              <a:ext cx="1881292" cy="945527"/>
              <a:chOff x="7342150" y="4527581"/>
              <a:chExt cx="1881292" cy="945527"/>
            </a:xfrm>
          </p:grpSpPr>
          <p:sp>
            <p:nvSpPr>
              <p:cNvPr id="7" name="文字方塊 6"/>
              <p:cNvSpPr txBox="1"/>
              <p:nvPr/>
            </p:nvSpPr>
            <p:spPr>
              <a:xfrm>
                <a:off x="7342150" y="4527581"/>
                <a:ext cx="4074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rgbClr val="00B0F0"/>
                    </a:solidFill>
                    <a:effectLst>
                      <a:glow rad="101600">
                        <a:srgbClr val="4F81BD">
                          <a:satMod val="175000"/>
                          <a:alpha val="40000"/>
                        </a:srgbClr>
                      </a:glow>
                    </a:effectLst>
                  </a:rPr>
                  <a:t>#1</a:t>
                </a:r>
                <a:endParaRPr lang="zh-TW" altLang="en-US" sz="1600" b="1" dirty="0">
                  <a:solidFill>
                    <a:srgbClr val="00B0F0"/>
                  </a:solidFill>
                  <a:effectLst>
                    <a:glow rad="101600">
                      <a:srgbClr val="4F81BD">
                        <a:satMod val="175000"/>
                        <a:alpha val="40000"/>
                      </a:srgbClr>
                    </a:glow>
                  </a:effectLst>
                </a:endParaRPr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8815958" y="5040544"/>
                <a:ext cx="4074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rgbClr val="00B0F0"/>
                    </a:solidFill>
                    <a:effectLst>
                      <a:glow rad="101600">
                        <a:srgbClr val="4F81BD">
                          <a:satMod val="175000"/>
                          <a:alpha val="40000"/>
                        </a:srgbClr>
                      </a:glow>
                    </a:effectLst>
                  </a:rPr>
                  <a:t>#2</a:t>
                </a:r>
                <a:endParaRPr lang="zh-TW" altLang="en-US" sz="1600" b="1" dirty="0">
                  <a:solidFill>
                    <a:srgbClr val="00B0F0"/>
                  </a:solidFill>
                  <a:effectLst>
                    <a:glow rad="101600">
                      <a:srgbClr val="4F81BD">
                        <a:satMod val="175000"/>
                        <a:alpha val="40000"/>
                      </a:srgbClr>
                    </a:glow>
                  </a:effectLst>
                </a:endParaRPr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7575127" y="5134554"/>
                <a:ext cx="4074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rgbClr val="00B0F0"/>
                    </a:solidFill>
                    <a:effectLst>
                      <a:glow rad="101600">
                        <a:srgbClr val="4F81BD">
                          <a:satMod val="175000"/>
                          <a:alpha val="40000"/>
                        </a:srgbClr>
                      </a:glow>
                    </a:effectLst>
                  </a:rPr>
                  <a:t>#3</a:t>
                </a:r>
                <a:endParaRPr lang="zh-TW" altLang="en-US" sz="1600" b="1" dirty="0">
                  <a:solidFill>
                    <a:srgbClr val="00B0F0"/>
                  </a:solidFill>
                  <a:effectLst>
                    <a:glow rad="101600">
                      <a:srgbClr val="4F81BD">
                        <a:satMod val="175000"/>
                        <a:alpha val="40000"/>
                      </a:srgbClr>
                    </a:glow>
                  </a:effectLst>
                </a:endParaRPr>
              </a:p>
            </p:txBody>
          </p:sp>
          <p:cxnSp>
            <p:nvCxnSpPr>
              <p:cNvPr id="10" name="直線單箭頭接點 9"/>
              <p:cNvCxnSpPr>
                <a:endCxn id="7" idx="3"/>
              </p:cNvCxnSpPr>
              <p:nvPr/>
            </p:nvCxnSpPr>
            <p:spPr>
              <a:xfrm flipH="1" flipV="1">
                <a:off x="7749633" y="4696858"/>
                <a:ext cx="168456" cy="5693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單箭頭接點 12"/>
              <p:cNvCxnSpPr>
                <a:endCxn id="9" idx="3"/>
              </p:cNvCxnSpPr>
              <p:nvPr/>
            </p:nvCxnSpPr>
            <p:spPr>
              <a:xfrm flipH="1">
                <a:off x="7982610" y="4999120"/>
                <a:ext cx="177747" cy="30471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5"/>
              <p:cNvCxnSpPr/>
              <p:nvPr/>
            </p:nvCxnSpPr>
            <p:spPr>
              <a:xfrm>
                <a:off x="8548596" y="4856287"/>
                <a:ext cx="231342" cy="35583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橢圓 20"/>
            <p:cNvSpPr/>
            <p:nvPr/>
          </p:nvSpPr>
          <p:spPr>
            <a:xfrm>
              <a:off x="12211482" y="2816381"/>
              <a:ext cx="315035" cy="315035"/>
            </a:xfrm>
            <a:prstGeom prst="ellipse">
              <a:avLst/>
            </a:prstGeom>
            <a:noFill/>
            <a:ln>
              <a:solidFill>
                <a:srgbClr val="65FD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6" name="Picture 2" descr="Hand Click PNG Images | Vector and PSD Files | Free Download on Pngtre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9444" y1="17778" x2="39722" y2="18889"/>
                          <a14:foregroundMark x1="43333" y1="62500" x2="52778" y2="73056"/>
                          <a14:foregroundMark x1="24444" y1="55000" x2="40000" y2="66944"/>
                          <a14:foregroundMark x1="46944" y1="24444" x2="47222" y2="54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61020">
              <a:off x="12276679" y="3001481"/>
              <a:ext cx="407305" cy="407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0" y="2945012"/>
            <a:ext cx="4370487" cy="20343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188369" y="1941680"/>
            <a:ext cx="707231" cy="172870"/>
          </a:xfrm>
          <a:prstGeom prst="rect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 flipH="1">
            <a:off x="1331640" y="2054207"/>
            <a:ext cx="854465" cy="890805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-36068" y="267861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</a:rPr>
              <a:t>機台總表</a:t>
            </a:r>
          </a:p>
        </p:txBody>
      </p:sp>
      <p:sp>
        <p:nvSpPr>
          <p:cNvPr id="25" name="矩形 24"/>
          <p:cNvSpPr/>
          <p:nvPr/>
        </p:nvSpPr>
        <p:spPr>
          <a:xfrm>
            <a:off x="3692513" y="1816411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</a:rPr>
              <a:t>機</a:t>
            </a:r>
            <a:r>
              <a:rPr lang="zh-TW" altLang="en-US" b="1" dirty="0" smtClean="0">
                <a:solidFill>
                  <a:srgbClr val="00B0F0"/>
                </a:solidFill>
              </a:rPr>
              <a:t>台快捷選單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334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690" y="1446625"/>
            <a:ext cx="4405805" cy="2896310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Machine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機台即時資訊</a:t>
            </a:r>
            <a:endParaRPr kumimoji="0" lang="zh-TW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43" y="1446625"/>
            <a:ext cx="4371183" cy="289631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74976" y="3252787"/>
            <a:ext cx="923924" cy="4762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08451" y="1663288"/>
            <a:ext cx="204787" cy="1845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07016" y="4043364"/>
            <a:ext cx="450050" cy="2385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057432" y="3752792"/>
            <a:ext cx="1251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C000"/>
                </a:solidFill>
              </a:rPr>
              <a:t>不同機台顯示不同特徵的即時數據</a:t>
            </a:r>
            <a:endParaRPr lang="zh-TW" altLang="en-US" sz="1000" dirty="0">
              <a:solidFill>
                <a:srgbClr val="FFC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62635" y="1626645"/>
            <a:ext cx="94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C000"/>
                </a:solidFill>
              </a:rPr>
              <a:t>更新機台資訊</a:t>
            </a:r>
            <a:endParaRPr lang="zh-TW" altLang="en-US" sz="1000" dirty="0">
              <a:solidFill>
                <a:srgbClr val="FFC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606345" y="3829735"/>
            <a:ext cx="94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FFC000"/>
                </a:solidFill>
              </a:rPr>
              <a:t>Hotspot</a:t>
            </a:r>
            <a:r>
              <a:rPr lang="zh-TW" altLang="en-US" sz="1000" dirty="0" smtClean="0">
                <a:solidFill>
                  <a:srgbClr val="FFC000"/>
                </a:solidFill>
              </a:rPr>
              <a:t>開關</a:t>
            </a:r>
            <a:endParaRPr lang="zh-TW" altLang="en-US" sz="1000" dirty="0">
              <a:solidFill>
                <a:srgbClr val="FFC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27865" y="800055"/>
            <a:ext cx="6874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prstClr val="black"/>
                </a:solidFill>
              </a:rPr>
              <a:t>工程需求：欲得知特定參數在不同機台上的即時數據</a:t>
            </a:r>
            <a:endParaRPr lang="en-US" altLang="zh-TW" dirty="0" smtClean="0">
              <a:solidFill>
                <a:prstClr val="black"/>
              </a:solidFill>
            </a:endParaRPr>
          </a:p>
          <a:p>
            <a:r>
              <a:rPr lang="zh-TW" altLang="en-US" dirty="0" smtClean="0">
                <a:solidFill>
                  <a:prstClr val="black"/>
                </a:solidFill>
              </a:rPr>
              <a:t>目前透過</a:t>
            </a:r>
            <a:r>
              <a:rPr lang="en-US" altLang="zh-TW" dirty="0" smtClean="0">
                <a:solidFill>
                  <a:srgbClr val="1183AA"/>
                </a:solidFill>
                <a:hlinkClick r:id="rId5"/>
              </a:rPr>
              <a:t>Smart Fab Open Data</a:t>
            </a:r>
            <a:r>
              <a:rPr lang="zh-TW" altLang="en-US" dirty="0" smtClean="0">
                <a:solidFill>
                  <a:prstClr val="black"/>
                </a:solidFill>
              </a:rPr>
              <a:t>撈</a:t>
            </a:r>
            <a:r>
              <a:rPr lang="zh-TW" altLang="en-US" dirty="0">
                <a:solidFill>
                  <a:prstClr val="black"/>
                </a:solidFill>
              </a:rPr>
              <a:t>取機</a:t>
            </a:r>
            <a:r>
              <a:rPr lang="zh-TW" altLang="en-US" dirty="0" smtClean="0">
                <a:solidFill>
                  <a:prstClr val="black"/>
                </a:solidFill>
              </a:rPr>
              <a:t>台製程</a:t>
            </a:r>
            <a:r>
              <a:rPr lang="zh-TW" altLang="en-US" dirty="0">
                <a:solidFill>
                  <a:prstClr val="black"/>
                </a:solidFill>
              </a:rPr>
              <a:t>及量</a:t>
            </a:r>
            <a:r>
              <a:rPr lang="zh-TW" altLang="en-US" dirty="0" smtClean="0">
                <a:solidFill>
                  <a:prstClr val="black"/>
                </a:solidFill>
              </a:rPr>
              <a:t>測</a:t>
            </a:r>
            <a:r>
              <a:rPr lang="en-US" altLang="zh-TW" dirty="0" smtClean="0">
                <a:solidFill>
                  <a:prstClr val="black"/>
                </a:solidFill>
              </a:rPr>
              <a:t>(KPC</a:t>
            </a:r>
            <a:r>
              <a:rPr lang="zh-TW" altLang="en-US" dirty="0" smtClean="0">
                <a:solidFill>
                  <a:prstClr val="black"/>
                </a:solidFill>
              </a:rPr>
              <a:t>、</a:t>
            </a:r>
            <a:r>
              <a:rPr lang="en-US" altLang="zh-TW" dirty="0" smtClean="0">
                <a:solidFill>
                  <a:prstClr val="black"/>
                </a:solidFill>
              </a:rPr>
              <a:t>APC)</a:t>
            </a:r>
            <a:r>
              <a:rPr lang="zh-TW" altLang="en-US" dirty="0">
                <a:solidFill>
                  <a:prstClr val="black"/>
                </a:solidFill>
              </a:rPr>
              <a:t>上報參數</a:t>
            </a:r>
            <a:r>
              <a:rPr lang="zh-TW" altLang="en-US" dirty="0" smtClean="0">
                <a:solidFill>
                  <a:prstClr val="black"/>
                </a:solidFill>
              </a:rPr>
              <a:t>名稱之數據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8543" y="1446625"/>
            <a:ext cx="15007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>
                <a:solidFill>
                  <a:srgbClr val="4BACC6"/>
                </a:solidFill>
              </a:rPr>
              <a:t>FAB</a:t>
            </a:r>
            <a:r>
              <a:rPr lang="zh-TW" altLang="en-US" sz="1000" dirty="0" smtClean="0">
                <a:solidFill>
                  <a:srgbClr val="4BACC6"/>
                </a:solidFill>
              </a:rPr>
              <a:t> </a:t>
            </a:r>
            <a:r>
              <a:rPr lang="en-US" altLang="zh-TW" sz="1000" dirty="0" smtClean="0">
                <a:solidFill>
                  <a:srgbClr val="4BACC6"/>
                </a:solidFill>
              </a:rPr>
              <a:t>=</a:t>
            </a:r>
            <a:r>
              <a:rPr lang="zh-TW" altLang="en-US" sz="1000" dirty="0" smtClean="0">
                <a:solidFill>
                  <a:srgbClr val="4BACC6"/>
                </a:solidFill>
              </a:rPr>
              <a:t> </a:t>
            </a:r>
            <a:r>
              <a:rPr lang="en-US" altLang="zh-TW" sz="1000" dirty="0" smtClean="0">
                <a:solidFill>
                  <a:srgbClr val="4BACC6"/>
                </a:solidFill>
              </a:rPr>
              <a:t>‘L8B’</a:t>
            </a:r>
          </a:p>
          <a:p>
            <a:r>
              <a:rPr lang="en-US" altLang="zh-TW" sz="1000" dirty="0" smtClean="0">
                <a:solidFill>
                  <a:srgbClr val="4BACC6"/>
                </a:solidFill>
              </a:rPr>
              <a:t>STAGE</a:t>
            </a:r>
            <a:r>
              <a:rPr lang="zh-TW" altLang="en-US" sz="1000" dirty="0" smtClean="0">
                <a:solidFill>
                  <a:srgbClr val="4BACC6"/>
                </a:solidFill>
              </a:rPr>
              <a:t> </a:t>
            </a:r>
            <a:r>
              <a:rPr lang="en-US" altLang="zh-TW" sz="1000" dirty="0" smtClean="0">
                <a:solidFill>
                  <a:srgbClr val="4BACC6"/>
                </a:solidFill>
              </a:rPr>
              <a:t>=</a:t>
            </a:r>
            <a:r>
              <a:rPr lang="zh-TW" altLang="en-US" sz="1000" dirty="0" smtClean="0">
                <a:solidFill>
                  <a:srgbClr val="4BACC6"/>
                </a:solidFill>
              </a:rPr>
              <a:t> </a:t>
            </a:r>
            <a:r>
              <a:rPr lang="en-US" altLang="zh-TW" sz="1000" dirty="0" smtClean="0">
                <a:solidFill>
                  <a:srgbClr val="4BACC6"/>
                </a:solidFill>
              </a:rPr>
              <a:t>‘ARRAY’</a:t>
            </a:r>
          </a:p>
          <a:p>
            <a:r>
              <a:rPr lang="en-US" altLang="zh-TW" sz="1000" dirty="0" smtClean="0">
                <a:solidFill>
                  <a:srgbClr val="4BACC6"/>
                </a:solidFill>
              </a:rPr>
              <a:t>MES_ID</a:t>
            </a:r>
            <a:r>
              <a:rPr lang="zh-TW" altLang="en-US" sz="1000" dirty="0" smtClean="0">
                <a:solidFill>
                  <a:srgbClr val="4BACC6"/>
                </a:solidFill>
              </a:rPr>
              <a:t> </a:t>
            </a:r>
            <a:r>
              <a:rPr lang="en-US" altLang="zh-TW" sz="1000" dirty="0" smtClean="0">
                <a:solidFill>
                  <a:srgbClr val="4BACC6"/>
                </a:solidFill>
              </a:rPr>
              <a:t>=</a:t>
            </a:r>
            <a:r>
              <a:rPr lang="zh-TW" altLang="en-US" sz="1000" dirty="0" smtClean="0">
                <a:solidFill>
                  <a:srgbClr val="4BACC6"/>
                </a:solidFill>
              </a:rPr>
              <a:t> </a:t>
            </a:r>
            <a:r>
              <a:rPr lang="en-US" altLang="zh-TW" sz="1000" dirty="0" smtClean="0">
                <a:solidFill>
                  <a:srgbClr val="4BACC6"/>
                </a:solidFill>
              </a:rPr>
              <a:t>‘SPT_KPC’</a:t>
            </a:r>
          </a:p>
          <a:p>
            <a:r>
              <a:rPr lang="en-US" altLang="zh-TW" sz="1000" dirty="0" smtClean="0">
                <a:solidFill>
                  <a:srgbClr val="4BACC6"/>
                </a:solidFill>
              </a:rPr>
              <a:t>TOOL_ID</a:t>
            </a:r>
            <a:r>
              <a:rPr lang="zh-TW" altLang="en-US" sz="1000" dirty="0" smtClean="0">
                <a:solidFill>
                  <a:srgbClr val="4BACC6"/>
                </a:solidFill>
              </a:rPr>
              <a:t> </a:t>
            </a:r>
            <a:r>
              <a:rPr lang="en-US" altLang="zh-TW" sz="1000" dirty="0" smtClean="0">
                <a:solidFill>
                  <a:srgbClr val="4BACC6"/>
                </a:solidFill>
              </a:rPr>
              <a:t>=</a:t>
            </a:r>
            <a:r>
              <a:rPr lang="zh-TW" altLang="en-US" sz="1000" dirty="0" smtClean="0">
                <a:solidFill>
                  <a:srgbClr val="4BACC6"/>
                </a:solidFill>
              </a:rPr>
              <a:t> </a:t>
            </a:r>
            <a:r>
              <a:rPr lang="en-US" altLang="zh-TW" sz="1000" dirty="0" smtClean="0">
                <a:solidFill>
                  <a:srgbClr val="4BACC6"/>
                </a:solidFill>
              </a:rPr>
              <a:t>‘AKSPT800’</a:t>
            </a:r>
            <a:endParaRPr lang="en-US" altLang="zh-TW" sz="1000" dirty="0">
              <a:solidFill>
                <a:srgbClr val="4BACC6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21690" y="1446625"/>
            <a:ext cx="16658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>
                <a:solidFill>
                  <a:srgbClr val="4BACC6"/>
                </a:solidFill>
              </a:rPr>
              <a:t>FAB</a:t>
            </a:r>
            <a:r>
              <a:rPr lang="zh-TW" altLang="en-US" sz="1000" dirty="0" smtClean="0">
                <a:solidFill>
                  <a:srgbClr val="4BACC6"/>
                </a:solidFill>
              </a:rPr>
              <a:t> </a:t>
            </a:r>
            <a:r>
              <a:rPr lang="en-US" altLang="zh-TW" sz="1000" dirty="0" smtClean="0">
                <a:solidFill>
                  <a:srgbClr val="4BACC6"/>
                </a:solidFill>
              </a:rPr>
              <a:t>=</a:t>
            </a:r>
            <a:r>
              <a:rPr lang="zh-TW" altLang="en-US" sz="1000" dirty="0" smtClean="0">
                <a:solidFill>
                  <a:srgbClr val="4BACC6"/>
                </a:solidFill>
              </a:rPr>
              <a:t> </a:t>
            </a:r>
            <a:r>
              <a:rPr lang="en-US" altLang="zh-TW" sz="1000" dirty="0" smtClean="0">
                <a:solidFill>
                  <a:srgbClr val="4BACC6"/>
                </a:solidFill>
              </a:rPr>
              <a:t>‘L8B’</a:t>
            </a:r>
          </a:p>
          <a:p>
            <a:r>
              <a:rPr lang="en-US" altLang="zh-TW" sz="1000" dirty="0" smtClean="0">
                <a:solidFill>
                  <a:srgbClr val="4BACC6"/>
                </a:solidFill>
              </a:rPr>
              <a:t>STAGE</a:t>
            </a:r>
            <a:r>
              <a:rPr lang="zh-TW" altLang="en-US" sz="1000" dirty="0" smtClean="0">
                <a:solidFill>
                  <a:srgbClr val="4BACC6"/>
                </a:solidFill>
              </a:rPr>
              <a:t> </a:t>
            </a:r>
            <a:r>
              <a:rPr lang="en-US" altLang="zh-TW" sz="1000" dirty="0" smtClean="0">
                <a:solidFill>
                  <a:srgbClr val="4BACC6"/>
                </a:solidFill>
              </a:rPr>
              <a:t>=</a:t>
            </a:r>
            <a:r>
              <a:rPr lang="zh-TW" altLang="en-US" sz="1000" dirty="0" smtClean="0">
                <a:solidFill>
                  <a:srgbClr val="4BACC6"/>
                </a:solidFill>
              </a:rPr>
              <a:t> </a:t>
            </a:r>
            <a:r>
              <a:rPr lang="en-US" altLang="zh-TW" sz="1000" dirty="0" smtClean="0">
                <a:solidFill>
                  <a:srgbClr val="4BACC6"/>
                </a:solidFill>
              </a:rPr>
              <a:t>‘ARRAY’</a:t>
            </a:r>
          </a:p>
          <a:p>
            <a:r>
              <a:rPr lang="en-US" altLang="zh-TW" sz="1000" dirty="0" smtClean="0">
                <a:solidFill>
                  <a:srgbClr val="4BACC6"/>
                </a:solidFill>
              </a:rPr>
              <a:t>MES_ID</a:t>
            </a:r>
            <a:r>
              <a:rPr lang="zh-TW" altLang="en-US" sz="1000" dirty="0" smtClean="0">
                <a:solidFill>
                  <a:srgbClr val="4BACC6"/>
                </a:solidFill>
              </a:rPr>
              <a:t> </a:t>
            </a:r>
            <a:r>
              <a:rPr lang="en-US" altLang="zh-TW" sz="1000" dirty="0" smtClean="0">
                <a:solidFill>
                  <a:srgbClr val="4BACC6"/>
                </a:solidFill>
              </a:rPr>
              <a:t>=</a:t>
            </a:r>
            <a:r>
              <a:rPr lang="zh-TW" altLang="en-US" sz="1000" dirty="0" smtClean="0">
                <a:solidFill>
                  <a:srgbClr val="4BACC6"/>
                </a:solidFill>
              </a:rPr>
              <a:t> </a:t>
            </a:r>
            <a:r>
              <a:rPr lang="en-US" altLang="zh-TW" sz="1000" dirty="0">
                <a:solidFill>
                  <a:srgbClr val="4BACC6"/>
                </a:solidFill>
              </a:rPr>
              <a:t>‘CVD-CLA_KPC’</a:t>
            </a:r>
          </a:p>
          <a:p>
            <a:r>
              <a:rPr lang="en-US" altLang="zh-TW" sz="1000" dirty="0" smtClean="0">
                <a:solidFill>
                  <a:srgbClr val="4BACC6"/>
                </a:solidFill>
              </a:rPr>
              <a:t>TOOL_ID</a:t>
            </a:r>
            <a:r>
              <a:rPr lang="zh-TW" altLang="en-US" sz="1000" dirty="0" smtClean="0">
                <a:solidFill>
                  <a:srgbClr val="4BACC6"/>
                </a:solidFill>
              </a:rPr>
              <a:t> </a:t>
            </a:r>
            <a:r>
              <a:rPr lang="en-US" altLang="zh-TW" sz="1000" dirty="0" smtClean="0">
                <a:solidFill>
                  <a:srgbClr val="4BACC6"/>
                </a:solidFill>
              </a:rPr>
              <a:t>=</a:t>
            </a:r>
            <a:r>
              <a:rPr lang="zh-TW" altLang="en-US" sz="1000" dirty="0" smtClean="0">
                <a:solidFill>
                  <a:srgbClr val="4BACC6"/>
                </a:solidFill>
              </a:rPr>
              <a:t> </a:t>
            </a:r>
            <a:r>
              <a:rPr lang="en-US" altLang="zh-TW" sz="1000" dirty="0" smtClean="0">
                <a:solidFill>
                  <a:srgbClr val="4BACC6"/>
                </a:solidFill>
              </a:rPr>
              <a:t>‘AKCVD100’</a:t>
            </a:r>
            <a:endParaRPr lang="en-US" altLang="zh-TW" sz="1000" dirty="0">
              <a:solidFill>
                <a:srgbClr val="4BACC6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26591" y="4567835"/>
            <a:ext cx="3467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未來預計可改用</a:t>
            </a:r>
            <a:r>
              <a:rPr lang="zh-TW" altLang="en-US" b="1" dirty="0" smtClean="0">
                <a:solidFill>
                  <a:srgbClr val="0070C0"/>
                </a:solidFill>
              </a:rPr>
              <a:t>資料商城</a:t>
            </a:r>
            <a:r>
              <a:rPr lang="en-US" altLang="zh-TW" b="1" dirty="0" err="1" smtClean="0">
                <a:solidFill>
                  <a:srgbClr val="0070C0"/>
                </a:solidFill>
              </a:rPr>
              <a:t>DataMall</a:t>
            </a:r>
            <a:r>
              <a:rPr lang="zh-TW" altLang="en-US" dirty="0" smtClean="0"/>
              <a:t>抓取</a:t>
            </a:r>
            <a:r>
              <a:rPr lang="en-US" altLang="zh-TW" dirty="0" smtClean="0"/>
              <a:t>data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513238" y="4398558"/>
            <a:ext cx="39549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200" dirty="0" smtClean="0">
                <a:solidFill>
                  <a:srgbClr val="0070C0"/>
                </a:solidFill>
              </a:rPr>
              <a:t>資料商城提供長</a:t>
            </a:r>
            <a:r>
              <a:rPr lang="zh-TW" altLang="en-US" sz="1200" dirty="0">
                <a:solidFill>
                  <a:srgbClr val="0070C0"/>
                </a:solidFill>
              </a:rPr>
              <a:t>週期資料取</a:t>
            </a:r>
            <a:r>
              <a:rPr lang="zh-TW" altLang="en-US" sz="1200" dirty="0" smtClean="0">
                <a:solidFill>
                  <a:srgbClr val="0070C0"/>
                </a:solidFill>
              </a:rPr>
              <a:t>用，且可跨</a:t>
            </a:r>
            <a:r>
              <a:rPr lang="zh-TW" altLang="en-US" sz="1200" dirty="0">
                <a:solidFill>
                  <a:srgbClr val="0070C0"/>
                </a:solidFill>
              </a:rPr>
              <a:t>製程資料</a:t>
            </a:r>
            <a:r>
              <a:rPr lang="zh-TW" altLang="en-US" sz="1200" dirty="0" smtClean="0">
                <a:solidFill>
                  <a:srgbClr val="0070C0"/>
                </a:solidFill>
              </a:rPr>
              <a:t>查詢</a:t>
            </a:r>
            <a:endParaRPr lang="en-US" altLang="zh-TW" sz="1200" dirty="0" smtClean="0">
              <a:solidFill>
                <a:srgbClr val="0070C0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 smtClean="0">
                <a:solidFill>
                  <a:srgbClr val="0070C0"/>
                </a:solidFill>
              </a:rPr>
              <a:t>既有</a:t>
            </a:r>
            <a:r>
              <a:rPr lang="en-US" altLang="zh-TW" sz="1200" dirty="0" err="1" smtClean="0">
                <a:solidFill>
                  <a:srgbClr val="0070C0"/>
                </a:solidFill>
              </a:rPr>
              <a:t>Opendata</a:t>
            </a:r>
            <a:r>
              <a:rPr lang="zh-TW" altLang="en-US" sz="1200" dirty="0" smtClean="0">
                <a:solidFill>
                  <a:srgbClr val="0070C0"/>
                </a:solidFill>
              </a:rPr>
              <a:t>在取用</a:t>
            </a:r>
            <a:r>
              <a:rPr lang="en-US" altLang="zh-TW" sz="1200" dirty="0" smtClean="0">
                <a:solidFill>
                  <a:srgbClr val="0070C0"/>
                </a:solidFill>
              </a:rPr>
              <a:t>APC</a:t>
            </a:r>
            <a:r>
              <a:rPr lang="zh-TW" altLang="en-US" sz="1200" dirty="0" smtClean="0">
                <a:solidFill>
                  <a:srgbClr val="0070C0"/>
                </a:solidFill>
              </a:rPr>
              <a:t>因跨網域而無法抓取</a:t>
            </a:r>
            <a:r>
              <a:rPr lang="en-US" altLang="zh-TW" sz="1200" dirty="0" smtClean="0">
                <a:solidFill>
                  <a:srgbClr val="0070C0"/>
                </a:solidFill>
              </a:rPr>
              <a:t>data</a:t>
            </a: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 smtClean="0">
                <a:solidFill>
                  <a:srgbClr val="0070C0"/>
                </a:solidFill>
              </a:rPr>
              <a:t>訂閱方案後，應用類型為</a:t>
            </a:r>
            <a:r>
              <a:rPr lang="en-US" altLang="zh-TW" sz="1200" dirty="0" smtClean="0">
                <a:solidFill>
                  <a:srgbClr val="0070C0"/>
                </a:solidFill>
              </a:rPr>
              <a:t>AP</a:t>
            </a:r>
            <a:r>
              <a:rPr lang="zh-TW" altLang="en-US" sz="1200" dirty="0" smtClean="0">
                <a:solidFill>
                  <a:srgbClr val="0070C0"/>
                </a:solidFill>
              </a:rPr>
              <a:t>用可定時到新資料 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4316396" y="4650687"/>
            <a:ext cx="180020" cy="14207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7826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0" y="1666452"/>
            <a:ext cx="6525725" cy="3252622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Recommendation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架構更新</a:t>
            </a:r>
            <a:endParaRPr kumimoji="0" lang="zh-TW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Picture 6" descr="Brand New New Icon, HD Png Download , Transparent Png Image - PNGite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51" b="91147" l="6163" r="97442">
                        <a14:foregroundMark x1="5930" y1="41851" x2="15349" y2="39437"/>
                        <a14:foregroundMark x1="62326" y1="11268" x2="74884" y2="10060"/>
                        <a14:foregroundMark x1="91512" y1="13481" x2="91977" y2="22736"/>
                        <a14:foregroundMark x1="95465" y1="24950" x2="95814" y2="25956"/>
                        <a14:foregroundMark x1="60233" y1="55533" x2="60233" y2="55533"/>
                        <a14:foregroundMark x1="60930" y1="54930" x2="67791" y2="50503"/>
                        <a14:foregroundMark x1="24535" y1="39437" x2="70581" y2="28974"/>
                        <a14:foregroundMark x1="29302" y1="26962" x2="58023" y2="39437"/>
                        <a14:foregroundMark x1="27442" y1="57143" x2="67442" y2="36419"/>
                        <a14:foregroundMark x1="22442" y1="89738" x2="23140" y2="91147"/>
                        <a14:foregroundMark x1="42093" y1="25755" x2="48023" y2="41046"/>
                        <a14:foregroundMark x1="38721" y1="41650" x2="40930" y2="54527"/>
                        <a14:foregroundMark x1="25814" y1="47887" x2="35814" y2="63380"/>
                        <a14:foregroundMark x1="22209" y1="67404" x2="33023" y2="69618"/>
                        <a14:foregroundMark x1="39419" y1="61569" x2="60000" y2="46680"/>
                        <a14:foregroundMark x1="46744" y1="22938" x2="56628" y2="19316"/>
                        <a14:foregroundMark x1="63953" y1="22334" x2="68721" y2="29980"/>
                        <a14:foregroundMark x1="71977" y1="21730" x2="68953" y2="38632"/>
                        <a14:foregroundMark x1="68023" y1="49899" x2="77326" y2="46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945" y="147637"/>
            <a:ext cx="681010" cy="39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679067" y="2435716"/>
            <a:ext cx="2160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 smtClean="0">
                <a:solidFill>
                  <a:prstClr val="white"/>
                </a:solidFill>
              </a:rPr>
              <a:t>選擇</a:t>
            </a:r>
            <a:r>
              <a:rPr lang="en-US" altLang="zh-TW" sz="1100" dirty="0" smtClean="0">
                <a:solidFill>
                  <a:prstClr val="white"/>
                </a:solidFill>
              </a:rPr>
              <a:t>EQ</a:t>
            </a:r>
            <a:r>
              <a:rPr lang="zh-TW" altLang="en-US" sz="1100" dirty="0" smtClean="0">
                <a:solidFill>
                  <a:prstClr val="white"/>
                </a:solidFill>
              </a:rPr>
              <a:t>、</a:t>
            </a:r>
            <a:r>
              <a:rPr lang="en-US" altLang="zh-TW" sz="1100" dirty="0" smtClean="0">
                <a:solidFill>
                  <a:prstClr val="white"/>
                </a:solidFill>
              </a:rPr>
              <a:t>DEFECT</a:t>
            </a:r>
            <a:r>
              <a:rPr lang="zh-TW" altLang="en-US" sz="1100" dirty="0" smtClean="0">
                <a:solidFill>
                  <a:prstClr val="white"/>
                </a:solidFill>
              </a:rPr>
              <a:t>、</a:t>
            </a:r>
            <a:r>
              <a:rPr lang="en-US" altLang="zh-TW" sz="1100" dirty="0" smtClean="0">
                <a:solidFill>
                  <a:prstClr val="white"/>
                </a:solidFill>
              </a:rPr>
              <a:t>MODEL</a:t>
            </a:r>
            <a:r>
              <a:rPr lang="zh-TW" altLang="en-US" sz="1100" dirty="0" smtClean="0">
                <a:solidFill>
                  <a:prstClr val="white"/>
                </a:solidFill>
              </a:rPr>
              <a:t>、</a:t>
            </a:r>
            <a:r>
              <a:rPr lang="en-US" altLang="zh-TW" sz="1100" dirty="0" smtClean="0">
                <a:solidFill>
                  <a:prstClr val="white"/>
                </a:solidFill>
              </a:rPr>
              <a:t>TIME</a:t>
            </a:r>
            <a:r>
              <a:rPr lang="zh-TW" altLang="en-US" sz="1100" dirty="0" smtClean="0">
                <a:solidFill>
                  <a:prstClr val="white"/>
                </a:solidFill>
              </a:rPr>
              <a:t>、</a:t>
            </a:r>
            <a:r>
              <a:rPr lang="en-US" altLang="zh-TW" sz="1100" dirty="0" smtClean="0">
                <a:solidFill>
                  <a:prstClr val="white"/>
                </a:solidFill>
              </a:rPr>
              <a:t>FEATURE</a:t>
            </a:r>
            <a:r>
              <a:rPr lang="zh-TW" altLang="en-US" sz="1100" dirty="0" smtClean="0">
                <a:solidFill>
                  <a:prstClr val="white"/>
                </a:solidFill>
              </a:rPr>
              <a:t>進行分析</a:t>
            </a:r>
            <a:endParaRPr lang="zh-TW" altLang="en-US" sz="1100" dirty="0">
              <a:solidFill>
                <a:prstClr val="white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859636" y="2435716"/>
            <a:ext cx="2500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 smtClean="0">
                <a:solidFill>
                  <a:prstClr val="white"/>
                </a:solidFill>
              </a:rPr>
              <a:t>上傳</a:t>
            </a:r>
            <a:r>
              <a:rPr lang="en-US" altLang="zh-TW" sz="1100" dirty="0" smtClean="0">
                <a:solidFill>
                  <a:prstClr val="white"/>
                </a:solidFill>
              </a:rPr>
              <a:t>CSV</a:t>
            </a:r>
            <a:r>
              <a:rPr lang="zh-TW" altLang="en-US" sz="1100" dirty="0" smtClean="0">
                <a:solidFill>
                  <a:prstClr val="white"/>
                </a:solidFill>
              </a:rPr>
              <a:t>並選擇切割比例進行分析</a:t>
            </a:r>
            <a:endParaRPr lang="zh-TW" altLang="en-US" sz="1100" dirty="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2407" y="4944290"/>
            <a:ext cx="39122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900" dirty="0">
                <a:solidFill>
                  <a:srgbClr val="EEECE1"/>
                </a:solidFill>
                <a:hlinkClick r:id="rId5"/>
              </a:rPr>
              <a:t>http://</a:t>
            </a:r>
            <a:r>
              <a:rPr lang="en-US" altLang="zh-TW" sz="900" dirty="0" smtClean="0">
                <a:solidFill>
                  <a:srgbClr val="EEECE1"/>
                </a:solidFill>
                <a:hlinkClick r:id="rId5"/>
              </a:rPr>
              <a:t>autceda.corpnet.auo.com/pSystem/pSystem/recommendation_meau/</a:t>
            </a:r>
            <a:endParaRPr lang="zh-TW" altLang="en-US" sz="900" dirty="0">
              <a:solidFill>
                <a:srgbClr val="EEECE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27865" y="973328"/>
            <a:ext cx="2295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提供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更彈性的推薦頁面</a:t>
            </a:r>
            <a:endParaRPr lang="zh-TW" altLang="en-US" dirty="0"/>
          </a:p>
        </p:txBody>
      </p:sp>
      <p:sp>
        <p:nvSpPr>
          <p:cNvPr id="13" name="橢圓 12"/>
          <p:cNvSpPr/>
          <p:nvPr/>
        </p:nvSpPr>
        <p:spPr>
          <a:xfrm>
            <a:off x="2951820" y="802706"/>
            <a:ext cx="250951" cy="2509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latin typeface="Gill Sans MT" panose="020B0502020104020203" pitchFamily="34" charset="0"/>
              </a:rPr>
              <a:t>1</a:t>
            </a:r>
            <a:endParaRPr lang="zh-TW" altLang="en-US" b="1" dirty="0">
              <a:latin typeface="Gill Sans MT" panose="020B0502020104020203" pitchFamily="34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2951820" y="1131780"/>
            <a:ext cx="250951" cy="2509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latin typeface="Gill Sans MT" panose="020B0502020104020203" pitchFamily="34" charset="0"/>
              </a:rPr>
              <a:t>2</a:t>
            </a:r>
            <a:endParaRPr lang="zh-TW" altLang="en-US" b="1" dirty="0">
              <a:latin typeface="Gill Sans MT" panose="020B0502020104020203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217902" y="774292"/>
            <a:ext cx="4257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先前架構一對一，調整為多對多</a:t>
            </a:r>
            <a:r>
              <a:rPr lang="en-US" altLang="zh-TW" dirty="0" smtClean="0"/>
              <a:t>(</a:t>
            </a:r>
            <a:r>
              <a:rPr lang="zh-TW" altLang="en-US" dirty="0" smtClean="0"/>
              <a:t>可選擇</a:t>
            </a:r>
            <a:r>
              <a:rPr lang="en-US" altLang="zh-TW" dirty="0" smtClean="0"/>
              <a:t>EQ</a:t>
            </a:r>
            <a:r>
              <a:rPr lang="zh-TW" altLang="en-US" dirty="0" smtClean="0"/>
              <a:t>和</a:t>
            </a:r>
            <a:r>
              <a:rPr lang="en-US" altLang="zh-TW" dirty="0" smtClean="0"/>
              <a:t>Defect)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217902" y="1103366"/>
            <a:ext cx="3711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特徵參數進階調整</a:t>
            </a:r>
            <a:r>
              <a:rPr lang="en-US" altLang="zh-TW" dirty="0" smtClean="0"/>
              <a:t>(</a:t>
            </a:r>
            <a:r>
              <a:rPr lang="zh-TW" altLang="en-US" dirty="0" smtClean="0"/>
              <a:t>包括上下限制、給定條件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19" name="Picture 2" descr="Link - Free multimedia icons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176" y="3899815"/>
            <a:ext cx="226021" cy="22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ink - Free multimedia icons">
            <a:hlinkClick r:id="rId8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671" y="3899815"/>
            <a:ext cx="226021" cy="22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9"/>
          <a:srcRect l="1149" t="18358" r="50817" b="34274"/>
          <a:stretch/>
        </p:blipFill>
        <p:spPr>
          <a:xfrm>
            <a:off x="6832306" y="1865051"/>
            <a:ext cx="2140127" cy="8109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36908" y="1600666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一對一</a:t>
            </a: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10"/>
          <a:srcRect l="1507" t="17542" r="2100" b="64037"/>
          <a:stretch/>
        </p:blipFill>
        <p:spPr>
          <a:xfrm>
            <a:off x="6832306" y="3084853"/>
            <a:ext cx="2140127" cy="312102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6836908" y="2816464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多對多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 rot="900000">
            <a:off x="8502274" y="1733176"/>
            <a:ext cx="540060" cy="1857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 smtClean="0">
                <a:latin typeface="Gill Sans MT" panose="020B0502020104020203" pitchFamily="34" charset="0"/>
              </a:rPr>
              <a:t>OLD</a:t>
            </a:r>
            <a:endParaRPr lang="zh-TW" altLang="en-US" sz="1100" b="1" dirty="0">
              <a:latin typeface="Gill Sans MT" panose="020B0502020104020203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 rot="900000">
            <a:off x="8502274" y="2868698"/>
            <a:ext cx="540060" cy="1857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 smtClean="0">
                <a:latin typeface="Gill Sans MT" panose="020B0502020104020203" pitchFamily="34" charset="0"/>
              </a:rPr>
              <a:t>NEW</a:t>
            </a:r>
            <a:endParaRPr lang="zh-TW" altLang="en-US" sz="1100" b="1" dirty="0">
              <a:latin typeface="Gill Sans MT" panose="020B0502020104020203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509873" y="43269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推薦雙流程</a:t>
            </a:r>
            <a:endParaRPr lang="en-US" altLang="zh-TW" sz="2400" b="1" dirty="0" smtClean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6703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推薦雙流程</a:t>
            </a:r>
            <a:r>
              <a:rPr kumimoji="0" lang="en-US" altLang="zh-TW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1 - </a:t>
            </a:r>
            <a:r>
              <a:rPr kumimoji="0"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最佳化推薦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5" y="1524318"/>
            <a:ext cx="5535615" cy="337529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65997" y="1001251"/>
            <a:ext cx="1485165" cy="481479"/>
          </a:xfrm>
          <a:prstGeom prst="rect">
            <a:avLst/>
          </a:prstGeom>
          <a:solidFill>
            <a:srgbClr val="5BC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可選擇</a:t>
            </a:r>
            <a:r>
              <a:rPr lang="en-US" altLang="zh-TW" dirty="0" smtClean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EQ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、</a:t>
            </a:r>
            <a:r>
              <a:rPr lang="en-US" altLang="zh-TW" dirty="0" smtClean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Defect &amp; 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區間</a:t>
            </a:r>
            <a:endParaRPr lang="zh-TW" altLang="en-US" dirty="0">
              <a:latin typeface="Gill Sans MT" panose="020B05020201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06342" y="1218346"/>
            <a:ext cx="1296000" cy="262401"/>
          </a:xfrm>
          <a:prstGeom prst="rect">
            <a:avLst/>
          </a:prstGeom>
          <a:solidFill>
            <a:srgbClr val="5BC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自選特徵</a:t>
            </a:r>
            <a:endParaRPr lang="zh-TW" altLang="en-US" dirty="0">
              <a:latin typeface="Gill Sans MT" panose="020B05020201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57522" y="1240131"/>
            <a:ext cx="1467631" cy="262401"/>
          </a:xfrm>
          <a:prstGeom prst="rect">
            <a:avLst/>
          </a:prstGeom>
          <a:solidFill>
            <a:srgbClr val="5BC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最佳化結果</a:t>
            </a:r>
            <a:endParaRPr lang="zh-TW" altLang="en-US" dirty="0">
              <a:latin typeface="Gill Sans MT" panose="020B05020201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39107" y="3426845"/>
            <a:ext cx="4230470" cy="262401"/>
          </a:xfrm>
          <a:prstGeom prst="rect">
            <a:avLst/>
          </a:prstGeom>
          <a:solidFill>
            <a:srgbClr val="5BC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統計數據分析</a:t>
            </a:r>
            <a:endParaRPr lang="zh-TW" altLang="en-US" dirty="0">
              <a:latin typeface="Gill Sans MT" panose="020B05020201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6113072" y="1904101"/>
            <a:ext cx="271120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defTabSz="91223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TW" altLang="en-US" dirty="0" smtClean="0">
                <a:cs typeface="Calibri" pitchFamily="34" charset="0"/>
              </a:rPr>
              <a:t>特徵組合在特定區間內之組合最佳解</a:t>
            </a:r>
            <a:endParaRPr lang="en-US" altLang="zh-TW" dirty="0" smtClean="0">
              <a:cs typeface="Calibri" pitchFamily="34" charset="0"/>
            </a:endParaRPr>
          </a:p>
          <a:p>
            <a:pPr defTabSz="912239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 smtClean="0">
                <a:cs typeface="Calibri" pitchFamily="34" charset="0"/>
              </a:rPr>
              <a:t>       </a:t>
            </a:r>
            <a:r>
              <a:rPr lang="en-US" altLang="zh-TW" sz="1200" dirty="0" smtClean="0">
                <a:cs typeface="Calibri" pitchFamily="34" charset="0"/>
              </a:rPr>
              <a:t>(</a:t>
            </a:r>
            <a:r>
              <a:rPr lang="zh-TW" altLang="en-US" sz="1200" dirty="0" smtClean="0">
                <a:cs typeface="Calibri" pitchFamily="34" charset="0"/>
              </a:rPr>
              <a:t>單點最佳並非全域最佳解</a:t>
            </a:r>
            <a:r>
              <a:rPr lang="en-US" altLang="zh-TW" sz="1200" dirty="0" smtClean="0">
                <a:cs typeface="Calibri" pitchFamily="34" charset="0"/>
              </a:rPr>
              <a:t>)</a:t>
            </a:r>
          </a:p>
          <a:p>
            <a:pPr marL="285750" indent="-285750" defTabSz="91223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TW" altLang="en-US" dirty="0" smtClean="0">
                <a:cs typeface="Calibri" pitchFamily="34" charset="0"/>
              </a:rPr>
              <a:t>異常區間</a:t>
            </a:r>
            <a:r>
              <a:rPr lang="zh-TW" altLang="en-US" dirty="0" smtClean="0">
                <a:cs typeface="Calibri" pitchFamily="34" charset="0"/>
              </a:rPr>
              <a:t>特徵變異情形</a:t>
            </a:r>
            <a:endParaRPr lang="en-US" altLang="zh-TW" dirty="0" smtClean="0">
              <a:cs typeface="Calibri" pitchFamily="34" charset="0"/>
            </a:endParaRPr>
          </a:p>
        </p:txBody>
      </p:sp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6057165" y="1524318"/>
            <a:ext cx="2767113" cy="400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rIns="108000">
            <a:spAutoFit/>
          </a:bodyPr>
          <a:lstStyle/>
          <a:p>
            <a:pPr defTabSz="912239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dirty="0" smtClean="0">
                <a:solidFill>
                  <a:srgbClr val="4F81BD"/>
                </a:solidFill>
                <a:cs typeface="Calibri" pitchFamily="34" charset="0"/>
              </a:rPr>
              <a:t>應用範圍</a:t>
            </a:r>
            <a:endParaRPr lang="ko-KR" altLang="en-US" sz="2000" b="1" dirty="0" smtClean="0">
              <a:solidFill>
                <a:srgbClr val="4F81BD"/>
              </a:solidFill>
              <a:cs typeface="Calibri" pitchFamily="34" charset="0"/>
            </a:endParaRPr>
          </a:p>
        </p:txBody>
      </p:sp>
      <p:sp>
        <p:nvSpPr>
          <p:cNvPr id="15" name="向左箭號 14"/>
          <p:cNvSpPr/>
          <p:nvPr/>
        </p:nvSpPr>
        <p:spPr>
          <a:xfrm rot="16200000">
            <a:off x="7196065" y="3164380"/>
            <a:ext cx="489313" cy="382385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65117" y="3715217"/>
            <a:ext cx="2151209" cy="338554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數據最佳組合</a:t>
            </a:r>
            <a:endParaRPr lang="zh-TW" altLang="en-US" sz="1600" dirty="0">
              <a:solidFill>
                <a:schemeClr val="bg1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65117" y="4154434"/>
            <a:ext cx="2151209" cy="338554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讓數據提供改善方向</a:t>
            </a:r>
            <a:endParaRPr lang="zh-TW" altLang="en-US" sz="1600" dirty="0">
              <a:solidFill>
                <a:schemeClr val="bg1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/>
          <p:cNvCxnSpPr>
            <a:endCxn id="20" idx="0"/>
          </p:cNvCxnSpPr>
          <p:nvPr/>
        </p:nvCxnSpPr>
        <p:spPr>
          <a:xfrm>
            <a:off x="3802342" y="1924427"/>
            <a:ext cx="412032" cy="559736"/>
          </a:xfrm>
          <a:prstGeom prst="straightConnector1">
            <a:avLst/>
          </a:prstGeom>
          <a:ln w="28575">
            <a:solidFill>
              <a:srgbClr val="5BB8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endCxn id="21" idx="0"/>
          </p:cNvCxnSpPr>
          <p:nvPr/>
        </p:nvCxnSpPr>
        <p:spPr>
          <a:xfrm>
            <a:off x="2561036" y="1924427"/>
            <a:ext cx="263927" cy="559736"/>
          </a:xfrm>
          <a:prstGeom prst="straightConnector1">
            <a:avLst/>
          </a:prstGeom>
          <a:ln w="28575">
            <a:solidFill>
              <a:srgbClr val="5BC0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3515304" y="2484163"/>
            <a:ext cx="1398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 smtClean="0">
                <a:solidFill>
                  <a:srgbClr val="5BB85D"/>
                </a:solidFill>
              </a:rPr>
              <a:t>SET</a:t>
            </a:r>
            <a:r>
              <a:rPr lang="zh-TW" altLang="en-US" sz="1100" dirty="0" smtClean="0">
                <a:solidFill>
                  <a:srgbClr val="5BB85D"/>
                </a:solidFill>
              </a:rPr>
              <a:t> </a:t>
            </a:r>
            <a:r>
              <a:rPr lang="en-US" altLang="zh-TW" sz="1100" dirty="0" smtClean="0">
                <a:solidFill>
                  <a:srgbClr val="5BB85D"/>
                </a:solidFill>
              </a:rPr>
              <a:t>–</a:t>
            </a:r>
            <a:r>
              <a:rPr lang="zh-TW" altLang="en-US" sz="1100" dirty="0" smtClean="0">
                <a:solidFill>
                  <a:srgbClr val="5BB85D"/>
                </a:solidFill>
              </a:rPr>
              <a:t> 進階參數設定</a:t>
            </a:r>
            <a:endParaRPr lang="zh-TW" altLang="en-US" sz="1100" dirty="0">
              <a:solidFill>
                <a:srgbClr val="5BB85D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105856" y="2484163"/>
            <a:ext cx="1438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rgbClr val="5BC0DE"/>
                </a:solidFill>
              </a:rPr>
              <a:t>G</a:t>
            </a:r>
            <a:r>
              <a:rPr lang="en-US" altLang="zh-TW" sz="1100" dirty="0" smtClean="0">
                <a:solidFill>
                  <a:srgbClr val="5BC0DE"/>
                </a:solidFill>
              </a:rPr>
              <a:t>ET</a:t>
            </a:r>
            <a:r>
              <a:rPr lang="zh-TW" altLang="en-US" sz="1100" dirty="0" smtClean="0">
                <a:solidFill>
                  <a:srgbClr val="5BC0DE"/>
                </a:solidFill>
              </a:rPr>
              <a:t> </a:t>
            </a:r>
            <a:r>
              <a:rPr lang="en-US" altLang="zh-TW" sz="1100" dirty="0" smtClean="0">
                <a:solidFill>
                  <a:srgbClr val="5BC0DE"/>
                </a:solidFill>
              </a:rPr>
              <a:t>–</a:t>
            </a:r>
            <a:r>
              <a:rPr lang="zh-TW" altLang="en-US" sz="1100" dirty="0" smtClean="0">
                <a:solidFill>
                  <a:srgbClr val="5BC0DE"/>
                </a:solidFill>
              </a:rPr>
              <a:t> 基礎參數設定</a:t>
            </a:r>
            <a:endParaRPr lang="zh-TW" altLang="en-US" sz="1100" dirty="0">
              <a:solidFill>
                <a:srgbClr val="5BC0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3118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67339"/>
            <a:ext cx="9152449" cy="2749615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自</a:t>
            </a:r>
            <a:r>
              <a:rPr kumimoji="0"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選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參數進階參數設定</a:t>
            </a:r>
            <a:endParaRPr kumimoji="0" lang="zh-TW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27864" y="790629"/>
            <a:ext cx="7824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prstClr val="black"/>
                </a:solidFill>
              </a:rPr>
              <a:t>Table</a:t>
            </a:r>
            <a:r>
              <a:rPr lang="zh-TW" altLang="en-US" dirty="0" smtClean="0">
                <a:solidFill>
                  <a:prstClr val="black"/>
                </a:solidFill>
              </a:rPr>
              <a:t>列出選定的</a:t>
            </a:r>
            <a:r>
              <a:rPr lang="en-US" altLang="zh-TW" dirty="0" smtClean="0">
                <a:solidFill>
                  <a:prstClr val="black"/>
                </a:solidFill>
              </a:rPr>
              <a:t>FEATURES</a:t>
            </a:r>
            <a:r>
              <a:rPr lang="zh-TW" altLang="en-US" dirty="0" smtClean="0">
                <a:solidFill>
                  <a:prstClr val="black"/>
                </a:solidFill>
              </a:rPr>
              <a:t>，</a:t>
            </a:r>
            <a:r>
              <a:rPr lang="en-US" altLang="zh-TW" dirty="0" smtClean="0">
                <a:solidFill>
                  <a:prstClr val="black"/>
                </a:solidFill>
              </a:rPr>
              <a:t>user</a:t>
            </a:r>
            <a:r>
              <a:rPr lang="zh-TW" altLang="en-US" dirty="0" smtClean="0">
                <a:solidFill>
                  <a:prstClr val="black"/>
                </a:solidFill>
              </a:rPr>
              <a:t>可設定限制式</a:t>
            </a:r>
            <a:r>
              <a:rPr lang="en-US" altLang="zh-TW" dirty="0" smtClean="0">
                <a:solidFill>
                  <a:prstClr val="black"/>
                </a:solidFill>
              </a:rPr>
              <a:t>(</a:t>
            </a:r>
            <a:r>
              <a:rPr lang="zh-TW" altLang="en-US" dirty="0" smtClean="0">
                <a:solidFill>
                  <a:prstClr val="black"/>
                </a:solidFill>
              </a:rPr>
              <a:t>上限</a:t>
            </a:r>
            <a:r>
              <a:rPr lang="en-US" altLang="zh-TW" dirty="0" smtClean="0">
                <a:solidFill>
                  <a:prstClr val="black"/>
                </a:solidFill>
              </a:rPr>
              <a:t>MAX</a:t>
            </a:r>
            <a:r>
              <a:rPr lang="zh-TW" altLang="en-US" dirty="0" smtClean="0">
                <a:solidFill>
                  <a:prstClr val="black"/>
                </a:solidFill>
              </a:rPr>
              <a:t>、下限</a:t>
            </a:r>
            <a:r>
              <a:rPr lang="en-US" altLang="zh-TW" dirty="0" smtClean="0">
                <a:solidFill>
                  <a:prstClr val="black"/>
                </a:solidFill>
              </a:rPr>
              <a:t>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</a:rPr>
              <a:t>進階</a:t>
            </a:r>
            <a:r>
              <a:rPr lang="zh-TW" altLang="en-US" dirty="0" smtClean="0">
                <a:solidFill>
                  <a:prstClr val="black"/>
                </a:solidFill>
              </a:rPr>
              <a:t>設定主要是</a:t>
            </a:r>
            <a:r>
              <a:rPr lang="en-US" altLang="zh-TW" dirty="0" smtClean="0">
                <a:solidFill>
                  <a:srgbClr val="4F81BD"/>
                </a:solidFill>
              </a:rPr>
              <a:t>for </a:t>
            </a:r>
            <a:r>
              <a:rPr lang="en-US" altLang="zh-TW" dirty="0">
                <a:solidFill>
                  <a:srgbClr val="4F81BD"/>
                </a:solidFill>
              </a:rPr>
              <a:t>domain</a:t>
            </a:r>
            <a:r>
              <a:rPr lang="zh-TW" altLang="en-US" dirty="0">
                <a:solidFill>
                  <a:srgbClr val="4F81BD"/>
                </a:solidFill>
              </a:rPr>
              <a:t>的</a:t>
            </a:r>
            <a:r>
              <a:rPr lang="en-US" altLang="zh-TW" dirty="0" smtClean="0">
                <a:solidFill>
                  <a:srgbClr val="4F81BD"/>
                </a:solidFill>
              </a:rPr>
              <a:t>user</a:t>
            </a:r>
            <a:r>
              <a:rPr lang="zh-TW" altLang="en-US" dirty="0" smtClean="0">
                <a:solidFill>
                  <a:prstClr val="black"/>
                </a:solidFill>
              </a:rPr>
              <a:t>，跑</a:t>
            </a:r>
            <a:r>
              <a:rPr lang="zh-TW" altLang="en-US" dirty="0">
                <a:solidFill>
                  <a:prstClr val="black"/>
                </a:solidFill>
              </a:rPr>
              <a:t>最佳化</a:t>
            </a:r>
            <a:r>
              <a:rPr lang="zh-TW" altLang="en-US" dirty="0" smtClean="0">
                <a:solidFill>
                  <a:prstClr val="black"/>
                </a:solidFill>
              </a:rPr>
              <a:t>時</a:t>
            </a:r>
            <a:r>
              <a:rPr lang="zh-TW" altLang="en-US" dirty="0" smtClean="0">
                <a:solidFill>
                  <a:srgbClr val="4F81BD"/>
                </a:solidFill>
              </a:rPr>
              <a:t>希望</a:t>
            </a:r>
            <a:r>
              <a:rPr lang="zh-TW" altLang="en-US" dirty="0">
                <a:solidFill>
                  <a:srgbClr val="4F81BD"/>
                </a:solidFill>
              </a:rPr>
              <a:t>不要超出參數的</a:t>
            </a:r>
            <a:r>
              <a:rPr lang="en-US" altLang="zh-TW" dirty="0" smtClean="0">
                <a:solidFill>
                  <a:srgbClr val="4F81BD"/>
                </a:solidFill>
              </a:rPr>
              <a:t>spec</a:t>
            </a:r>
            <a:endParaRPr lang="en-US" altLang="zh-TW" dirty="0">
              <a:solidFill>
                <a:srgbClr val="4F81B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</a:rPr>
              <a:t>若沒輸入，</a:t>
            </a:r>
            <a:r>
              <a:rPr lang="zh-TW" altLang="en-US" dirty="0" smtClean="0">
                <a:solidFill>
                  <a:prstClr val="black"/>
                </a:solidFill>
              </a:rPr>
              <a:t>系統會自動</a:t>
            </a:r>
            <a:r>
              <a:rPr lang="zh-TW" altLang="en-US" dirty="0">
                <a:solidFill>
                  <a:prstClr val="black"/>
                </a:solidFill>
              </a:rPr>
              <a:t>帶</a:t>
            </a:r>
            <a:r>
              <a:rPr lang="zh-TW" altLang="en-US" dirty="0" smtClean="0">
                <a:solidFill>
                  <a:prstClr val="black"/>
                </a:solidFill>
              </a:rPr>
              <a:t>數值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662010" y="2827008"/>
            <a:ext cx="1762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28D7FE"/>
                </a:solidFill>
              </a:rPr>
              <a:t>MAX</a:t>
            </a:r>
            <a:r>
              <a:rPr lang="zh-TW" altLang="en-US" dirty="0" smtClean="0">
                <a:solidFill>
                  <a:srgbClr val="28D7FE"/>
                </a:solidFill>
              </a:rPr>
              <a:t> 和 </a:t>
            </a:r>
            <a:r>
              <a:rPr lang="en-US" altLang="zh-TW" dirty="0" smtClean="0">
                <a:solidFill>
                  <a:srgbClr val="28D7FE"/>
                </a:solidFill>
              </a:rPr>
              <a:t>MIN</a:t>
            </a:r>
            <a:r>
              <a:rPr lang="zh-TW" altLang="en-US" dirty="0" smtClean="0">
                <a:solidFill>
                  <a:srgbClr val="28D7FE"/>
                </a:solidFill>
              </a:rPr>
              <a:t> 非必填</a:t>
            </a:r>
            <a:endParaRPr lang="zh-TW" altLang="en-US" dirty="0">
              <a:solidFill>
                <a:srgbClr val="28D7F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2400" y="3708400"/>
            <a:ext cx="946150" cy="2921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Hand Click PNG Images | Vector and PSD Files | Free Download on Pngtre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9444" y1="17778" x2="39722" y2="18889"/>
                        <a14:foregroundMark x1="43333" y1="62500" x2="52778" y2="73056"/>
                        <a14:foregroundMark x1="24444" y1="55000" x2="40000" y2="66944"/>
                        <a14:foregroundMark x1="46944" y1="24444" x2="47222" y2="5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1020">
            <a:off x="856775" y="3755995"/>
            <a:ext cx="407304" cy="40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1224326" y="3708400"/>
            <a:ext cx="3639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C000"/>
                </a:solidFill>
              </a:rPr>
              <a:t>點選 </a:t>
            </a:r>
            <a:r>
              <a:rPr lang="en-US" altLang="zh-TW" dirty="0" smtClean="0">
                <a:solidFill>
                  <a:srgbClr val="FFC000"/>
                </a:solidFill>
              </a:rPr>
              <a:t>MORE</a:t>
            </a:r>
            <a:r>
              <a:rPr lang="zh-TW" altLang="en-US" dirty="0" smtClean="0">
                <a:solidFill>
                  <a:srgbClr val="FFC000"/>
                </a:solidFill>
              </a:rPr>
              <a:t>▼ 可進行更細部的設定</a:t>
            </a:r>
            <a:r>
              <a:rPr lang="en-US" altLang="zh-TW" dirty="0" smtClean="0">
                <a:solidFill>
                  <a:srgbClr val="FFC000"/>
                </a:solidFill>
              </a:rPr>
              <a:t>(Relation)</a:t>
            </a:r>
          </a:p>
        </p:txBody>
      </p:sp>
      <p:sp>
        <p:nvSpPr>
          <p:cNvPr id="13" name="矩形 12"/>
          <p:cNvSpPr/>
          <p:nvPr/>
        </p:nvSpPr>
        <p:spPr>
          <a:xfrm>
            <a:off x="7253790" y="0"/>
            <a:ext cx="1890210" cy="2616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1100" b="1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推薦雙流程</a:t>
            </a:r>
            <a:r>
              <a:rPr lang="en-US" altLang="zh-TW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-</a:t>
            </a:r>
            <a:r>
              <a:rPr lang="zh-TW" altLang="en-US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 最佳化</a:t>
            </a:r>
            <a:r>
              <a:rPr lang="zh-TW" altLang="en-US" sz="1100" b="1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推薦</a:t>
            </a:r>
          </a:p>
        </p:txBody>
      </p:sp>
    </p:spTree>
    <p:extLst>
      <p:ext uri="{BB962C8B-B14F-4D97-AF65-F5344CB8AC3E}">
        <p14:creationId xmlns:p14="http://schemas.microsoft.com/office/powerpoint/2010/main" val="39837271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1" y="1010679"/>
            <a:ext cx="3195355" cy="2349128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自</a:t>
            </a:r>
            <a:r>
              <a:rPr kumimoji="0"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選參數進階參數設定</a:t>
            </a:r>
            <a:endParaRPr kumimoji="0" lang="zh-TW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283162" y="1010738"/>
            <a:ext cx="5854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</a:rPr>
              <a:t>進階設定：可設定特徵兩兩關聯，並針對關聯選擇計算手法 </a:t>
            </a:r>
            <a:r>
              <a:rPr lang="en-US" altLang="zh-TW" dirty="0">
                <a:solidFill>
                  <a:prstClr val="black"/>
                </a:solidFill>
              </a:rPr>
              <a:t>( – or ÷ </a:t>
            </a:r>
            <a:r>
              <a:rPr lang="en-US" altLang="zh-TW" dirty="0" smtClean="0">
                <a:solidFill>
                  <a:prstClr val="black"/>
                </a:solidFill>
              </a:rPr>
              <a:t>)</a:t>
            </a:r>
            <a:endParaRPr lang="en-US" altLang="zh-TW" dirty="0">
              <a:solidFill>
                <a:prstClr val="black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455390" y="2617766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E63939"/>
                </a:solidFill>
              </a:rPr>
              <a:t>Disable</a:t>
            </a:r>
            <a:endParaRPr lang="zh-TW" altLang="en-US" sz="1200" b="1" dirty="0">
              <a:solidFill>
                <a:srgbClr val="E63939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162" y="1749343"/>
            <a:ext cx="5854095" cy="161046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239153" y="2596386"/>
            <a:ext cx="892068" cy="25261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Hand Click PNG Images | Vector and PSD Files | Free Download on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9444" y1="17778" x2="39722" y2="18889"/>
                        <a14:foregroundMark x1="43333" y1="62500" x2="52778" y2="73056"/>
                        <a14:foregroundMark x1="24444" y1="55000" x2="40000" y2="66944"/>
                        <a14:foregroundMark x1="46944" y1="24444" x2="47222" y2="5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1020">
            <a:off x="4817215" y="2680127"/>
            <a:ext cx="407304" cy="40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3564657" y="3034647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F79646"/>
                </a:solidFill>
              </a:rPr>
              <a:t>完成配對後按下</a:t>
            </a:r>
            <a:r>
              <a:rPr lang="en-US" altLang="zh-TW" dirty="0" smtClean="0">
                <a:solidFill>
                  <a:srgbClr val="F79646"/>
                </a:solidFill>
              </a:rPr>
              <a:t>button</a:t>
            </a:r>
            <a:endParaRPr lang="zh-TW" altLang="en-US" dirty="0">
              <a:solidFill>
                <a:srgbClr val="F79646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62" y="3452845"/>
            <a:ext cx="7838677" cy="1684057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183749" y="3740113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chemeClr val="bg1"/>
                </a:solidFill>
              </a:rPr>
              <a:t>顯示已配對的</a:t>
            </a:r>
            <a:r>
              <a:rPr lang="zh-TW" altLang="en-US" sz="1000" dirty="0">
                <a:solidFill>
                  <a:schemeClr val="bg1"/>
                </a:solidFill>
              </a:rPr>
              <a:t>結果</a:t>
            </a:r>
          </a:p>
        </p:txBody>
      </p:sp>
      <p:sp>
        <p:nvSpPr>
          <p:cNvPr id="15" name="向下箭號 14"/>
          <p:cNvSpPr/>
          <p:nvPr/>
        </p:nvSpPr>
        <p:spPr>
          <a:xfrm>
            <a:off x="7407315" y="4596975"/>
            <a:ext cx="135015" cy="135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6" name="向下箭號 15"/>
          <p:cNvSpPr/>
          <p:nvPr/>
        </p:nvSpPr>
        <p:spPr>
          <a:xfrm>
            <a:off x="7949327" y="4596975"/>
            <a:ext cx="135015" cy="135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507215" y="473199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rgbClr val="385D8A"/>
                </a:solidFill>
              </a:rPr>
              <a:t>選擇計算手法</a:t>
            </a:r>
            <a:endParaRPr lang="zh-TW" altLang="en-US" sz="1200" dirty="0">
              <a:solidFill>
                <a:srgbClr val="385D8A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615211" y="473199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rgbClr val="385D8A"/>
                </a:solidFill>
              </a:rPr>
              <a:t>刪除配對</a:t>
            </a:r>
            <a:endParaRPr lang="zh-TW" altLang="en-US" sz="1200" dirty="0">
              <a:solidFill>
                <a:srgbClr val="385D8A"/>
              </a:solidFill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2943849" y="1023928"/>
            <a:ext cx="270030" cy="270030"/>
          </a:xfrm>
          <a:prstGeom prst="roundRect">
            <a:avLst>
              <a:gd name="adj" fmla="val 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1</a:t>
            </a:r>
            <a:endParaRPr lang="zh-TW" altLang="en-US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3294627" y="3073623"/>
            <a:ext cx="270030" cy="272721"/>
          </a:xfrm>
          <a:prstGeom prst="roundRect">
            <a:avLst>
              <a:gd name="adj" fmla="val 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2</a:t>
            </a:r>
            <a:endParaRPr lang="zh-TW" altLang="en-US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667322" y="4851481"/>
            <a:ext cx="270030" cy="272721"/>
          </a:xfrm>
          <a:prstGeom prst="roundRect">
            <a:avLst>
              <a:gd name="adj" fmla="val 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3</a:t>
            </a:r>
            <a:endParaRPr lang="zh-TW" altLang="en-US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05602" y="483865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F79646"/>
                </a:solidFill>
              </a:rPr>
              <a:t>選擇計算手法</a:t>
            </a:r>
            <a:endParaRPr lang="zh-TW" altLang="en-US" dirty="0">
              <a:solidFill>
                <a:srgbClr val="F79646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53790" y="0"/>
            <a:ext cx="1890210" cy="2616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1100" b="1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推薦雙流程</a:t>
            </a:r>
            <a:r>
              <a:rPr lang="en-US" altLang="zh-TW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-</a:t>
            </a:r>
            <a:r>
              <a:rPr lang="zh-TW" altLang="en-US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 最佳化</a:t>
            </a:r>
            <a:r>
              <a:rPr lang="zh-TW" altLang="en-US" sz="1100" b="1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推薦</a:t>
            </a:r>
          </a:p>
        </p:txBody>
      </p:sp>
    </p:spTree>
    <p:extLst>
      <p:ext uri="{BB962C8B-B14F-4D97-AF65-F5344CB8AC3E}">
        <p14:creationId xmlns:p14="http://schemas.microsoft.com/office/powerpoint/2010/main" val="13191409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最佳化推薦 </a:t>
            </a:r>
            <a:r>
              <a:rPr kumimoji="0" lang="en-US" altLang="zh-TW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演算法串接</a:t>
            </a:r>
            <a:endParaRPr kumimoji="0" lang="zh-TW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53790" y="0"/>
            <a:ext cx="1890210" cy="2616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1100" b="1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推薦雙流程</a:t>
            </a:r>
            <a:r>
              <a:rPr lang="en-US" altLang="zh-TW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-</a:t>
            </a:r>
            <a:r>
              <a:rPr lang="zh-TW" altLang="en-US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 最佳化</a:t>
            </a:r>
            <a:r>
              <a:rPr lang="zh-TW" altLang="en-US" sz="1100" b="1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推薦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5" y="3988849"/>
            <a:ext cx="3048837" cy="9347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395616"/>
            <a:ext cx="5621748" cy="316223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5" y="943932"/>
            <a:ext cx="3052597" cy="9195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5" y="2976733"/>
            <a:ext cx="3048837" cy="92216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6" y="1953468"/>
            <a:ext cx="3048836" cy="933317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>
            <a:off x="926595" y="1723675"/>
            <a:ext cx="180020" cy="120911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926595" y="3762509"/>
            <a:ext cx="180020" cy="120911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3" name="向右箭號 12"/>
          <p:cNvSpPr/>
          <p:nvPr/>
        </p:nvSpPr>
        <p:spPr>
          <a:xfrm>
            <a:off x="926595" y="4773845"/>
            <a:ext cx="180020" cy="120911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4" name="向右箭號 13"/>
          <p:cNvSpPr/>
          <p:nvPr/>
        </p:nvSpPr>
        <p:spPr>
          <a:xfrm>
            <a:off x="926595" y="2744818"/>
            <a:ext cx="180020" cy="120911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18400" y="2886785"/>
            <a:ext cx="4982400" cy="16710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055505" y="261473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推薦結果產</a:t>
            </a:r>
            <a:r>
              <a:rPr lang="zh-TW" altLang="en-US" dirty="0">
                <a:solidFill>
                  <a:srgbClr val="FFFF00"/>
                </a:solidFill>
              </a:rPr>
              <a:t>出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3491880" y="1087839"/>
            <a:ext cx="2790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此為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得到推薦結果之畫面：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628513" y="161427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rgbClr val="FFFF00"/>
                </a:solidFill>
              </a:rPr>
              <a:t>進度條</a:t>
            </a:r>
            <a:endParaRPr lang="zh-TW" altLang="en-US" sz="1200" dirty="0">
              <a:solidFill>
                <a:srgbClr val="FFFF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59574" y="4592054"/>
            <a:ext cx="139515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50" dirty="0"/>
              <a:t>兩週內所有</a:t>
            </a:r>
            <a:r>
              <a:rPr lang="en-US" altLang="zh-TW" sz="1050" dirty="0" smtClean="0"/>
              <a:t>SHEET</a:t>
            </a:r>
          </a:p>
          <a:p>
            <a:pPr algn="ctr"/>
            <a:r>
              <a:rPr lang="en-US" altLang="zh-TW" sz="1050" dirty="0" smtClean="0"/>
              <a:t>(</a:t>
            </a:r>
            <a:r>
              <a:rPr lang="zh-TW" altLang="en-US" sz="1050" dirty="0"/>
              <a:t>以</a:t>
            </a:r>
            <a:r>
              <a:rPr lang="en-US" altLang="zh-TW" sz="1050" dirty="0" err="1"/>
              <a:t>APCrawdata</a:t>
            </a:r>
            <a:r>
              <a:rPr lang="zh-TW" altLang="en-US" sz="1050" dirty="0"/>
              <a:t>為準</a:t>
            </a:r>
            <a:r>
              <a:rPr lang="en-US" altLang="zh-TW" sz="1050" dirty="0"/>
              <a:t>)</a:t>
            </a:r>
          </a:p>
        </p:txBody>
      </p:sp>
      <p:sp>
        <p:nvSpPr>
          <p:cNvPr id="18" name="矩形 17"/>
          <p:cNvSpPr/>
          <p:nvPr/>
        </p:nvSpPr>
        <p:spPr>
          <a:xfrm>
            <a:off x="4301970" y="4592054"/>
            <a:ext cx="139515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50" dirty="0"/>
              <a:t>用於</a:t>
            </a:r>
            <a:r>
              <a:rPr lang="en-US" altLang="zh-TW" sz="1050" dirty="0"/>
              <a:t>summary</a:t>
            </a:r>
            <a:r>
              <a:rPr lang="zh-TW" altLang="en-US" sz="1050" dirty="0"/>
              <a:t>判斷</a:t>
            </a:r>
          </a:p>
        </p:txBody>
      </p:sp>
      <p:sp>
        <p:nvSpPr>
          <p:cNvPr id="19" name="矩形 18"/>
          <p:cNvSpPr/>
          <p:nvPr/>
        </p:nvSpPr>
        <p:spPr>
          <a:xfrm>
            <a:off x="7501317" y="4592054"/>
            <a:ext cx="139515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50" dirty="0" smtClean="0"/>
              <a:t>用於時間分佈判斷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6250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altLang="zh-TW" dirty="0" smtClean="0"/>
              <a:t>P.system</a:t>
            </a:r>
            <a:r>
              <a:rPr lang="zh-TW" altLang="en-US" dirty="0" smtClean="0"/>
              <a:t>系統開發</a:t>
            </a:r>
            <a:endParaRPr lang="en-US" altLang="zh-TW" dirty="0" smtClean="0"/>
          </a:p>
          <a:p>
            <a:r>
              <a:rPr lang="en-US" altLang="zh-TW" dirty="0" smtClean="0"/>
              <a:t>Azure Web App Service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 smtClean="0"/>
              <a:t>Work List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696986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25" y="1131590"/>
            <a:ext cx="5805645" cy="3714496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推薦雙流程</a:t>
            </a:r>
            <a:r>
              <a:rPr kumimoji="0" lang="en-US" altLang="zh-TW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2 - </a:t>
            </a:r>
            <a:r>
              <a:rPr kumimoji="0"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自定義分析</a:t>
            </a:r>
          </a:p>
        </p:txBody>
      </p:sp>
      <p:sp>
        <p:nvSpPr>
          <p:cNvPr id="6" name="矩形 5"/>
          <p:cNvSpPr/>
          <p:nvPr/>
        </p:nvSpPr>
        <p:spPr>
          <a:xfrm>
            <a:off x="399990" y="1013500"/>
            <a:ext cx="1296000" cy="324000"/>
          </a:xfrm>
          <a:prstGeom prst="rect">
            <a:avLst/>
          </a:prstGeom>
          <a:solidFill>
            <a:srgbClr val="5BC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可上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傳檔案</a:t>
            </a:r>
            <a:endParaRPr lang="zh-TW" altLang="en-US" dirty="0">
              <a:latin typeface="Gill Sans MT" panose="020B05020201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4535" y="3516855"/>
            <a:ext cx="1296000" cy="324000"/>
          </a:xfrm>
          <a:prstGeom prst="rect">
            <a:avLst/>
          </a:prstGeom>
          <a:solidFill>
            <a:srgbClr val="5BC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自選區間</a:t>
            </a:r>
          </a:p>
        </p:txBody>
      </p:sp>
      <p:sp>
        <p:nvSpPr>
          <p:cNvPr id="8" name="矩形 7"/>
          <p:cNvSpPr/>
          <p:nvPr/>
        </p:nvSpPr>
        <p:spPr>
          <a:xfrm>
            <a:off x="5202070" y="969590"/>
            <a:ext cx="1296000" cy="324000"/>
          </a:xfrm>
          <a:prstGeom prst="rect">
            <a:avLst/>
          </a:prstGeom>
          <a:solidFill>
            <a:srgbClr val="5BC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AI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模型</a:t>
            </a:r>
          </a:p>
        </p:txBody>
      </p:sp>
      <p:sp>
        <p:nvSpPr>
          <p:cNvPr id="9" name="矩形 8"/>
          <p:cNvSpPr/>
          <p:nvPr/>
        </p:nvSpPr>
        <p:spPr>
          <a:xfrm>
            <a:off x="5562110" y="4644373"/>
            <a:ext cx="1296000" cy="324000"/>
          </a:xfrm>
          <a:prstGeom prst="rect">
            <a:avLst/>
          </a:prstGeom>
          <a:solidFill>
            <a:srgbClr val="5BC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參數選擇</a:t>
            </a:r>
          </a:p>
        </p:txBody>
      </p:sp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6175667" y="1904101"/>
            <a:ext cx="28618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defTabSz="912239">
              <a:buFont typeface="Arial" panose="020B0604020202020204" pitchFamily="34" charset="0"/>
              <a:buChar char="•"/>
            </a:pPr>
            <a:r>
              <a:rPr lang="zh-TW" altLang="en-US" dirty="0" smtClean="0">
                <a:cs typeface="Calibri" pitchFamily="34" charset="0"/>
              </a:rPr>
              <a:t>多種</a:t>
            </a:r>
            <a:r>
              <a:rPr lang="en-US" altLang="zh-TW" dirty="0" smtClean="0">
                <a:cs typeface="Calibri" pitchFamily="34" charset="0"/>
              </a:rPr>
              <a:t>AI</a:t>
            </a:r>
            <a:r>
              <a:rPr lang="zh-TW" altLang="en-US" dirty="0" smtClean="0">
                <a:cs typeface="Calibri" pitchFamily="34" charset="0"/>
              </a:rPr>
              <a:t>模型選擇需求</a:t>
            </a:r>
            <a:endParaRPr lang="en-US" altLang="zh-TW" dirty="0" smtClean="0">
              <a:cs typeface="Calibri" pitchFamily="34" charset="0"/>
            </a:endParaRPr>
          </a:p>
          <a:p>
            <a:pPr marL="285750" indent="-285750" defTabSz="912239">
              <a:buFont typeface="Arial" panose="020B0604020202020204" pitchFamily="34" charset="0"/>
              <a:buChar char="•"/>
            </a:pPr>
            <a:r>
              <a:rPr lang="en-US" altLang="zh-TW" dirty="0" smtClean="0">
                <a:cs typeface="Calibri" pitchFamily="34" charset="0"/>
              </a:rPr>
              <a:t>XAI</a:t>
            </a:r>
            <a:r>
              <a:rPr lang="zh-TW" altLang="en-US" dirty="0" smtClean="0">
                <a:cs typeface="Calibri" pitchFamily="34" charset="0"/>
              </a:rPr>
              <a:t>模型解釋</a:t>
            </a:r>
            <a:r>
              <a:rPr lang="zh-TW" altLang="en-US" dirty="0" smtClean="0">
                <a:cs typeface="Calibri" pitchFamily="34" charset="0"/>
              </a:rPr>
              <a:t>需 </a:t>
            </a:r>
            <a:r>
              <a:rPr lang="en-US" altLang="zh-TW" dirty="0" smtClean="0">
                <a:cs typeface="Calibri" pitchFamily="34" charset="0"/>
              </a:rPr>
              <a:t>(</a:t>
            </a:r>
            <a:r>
              <a:rPr lang="en-US" altLang="zh-TW" dirty="0" err="1">
                <a:solidFill>
                  <a:prstClr val="black"/>
                </a:solidFill>
              </a:rPr>
              <a:t>e</a:t>
            </a:r>
            <a:r>
              <a:rPr lang="en-US" altLang="zh-TW" dirty="0" err="1">
                <a:solidFill>
                  <a:srgbClr val="28D7FE"/>
                </a:solidFill>
              </a:rPr>
              <a:t>X</a:t>
            </a:r>
            <a:r>
              <a:rPr lang="en-US" altLang="zh-TW" dirty="0" err="1">
                <a:solidFill>
                  <a:prstClr val="black"/>
                </a:solidFill>
              </a:rPr>
              <a:t>plainable</a:t>
            </a:r>
            <a:r>
              <a:rPr lang="zh-TW" altLang="en-US" dirty="0">
                <a:solidFill>
                  <a:prstClr val="black"/>
                </a:solidFill>
              </a:rPr>
              <a:t> </a:t>
            </a:r>
            <a:r>
              <a:rPr lang="en-US" altLang="zh-TW" dirty="0" smtClean="0">
                <a:solidFill>
                  <a:srgbClr val="28D7FE"/>
                </a:solidFill>
              </a:rPr>
              <a:t>AI</a:t>
            </a:r>
            <a:r>
              <a:rPr lang="en-US" altLang="zh-TW" dirty="0" smtClean="0">
                <a:cs typeface="Calibri" pitchFamily="34" charset="0"/>
              </a:rPr>
              <a:t>)</a:t>
            </a:r>
            <a:endParaRPr lang="zh-TW" altLang="en-US" dirty="0">
              <a:cs typeface="Calibri" pitchFamily="34" charset="0"/>
            </a:endParaRPr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6119760" y="1524318"/>
            <a:ext cx="2767113" cy="400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rIns="108000">
            <a:spAutoFit/>
          </a:bodyPr>
          <a:lstStyle/>
          <a:p>
            <a:pPr defTabSz="912239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dirty="0" smtClean="0">
                <a:solidFill>
                  <a:srgbClr val="4F81BD"/>
                </a:solidFill>
                <a:cs typeface="Calibri" pitchFamily="34" charset="0"/>
              </a:rPr>
              <a:t>應用範圍</a:t>
            </a:r>
            <a:endParaRPr lang="ko-KR" altLang="en-US" sz="2000" b="1" dirty="0" smtClean="0">
              <a:solidFill>
                <a:srgbClr val="4F81BD"/>
              </a:solidFill>
              <a:cs typeface="Calibri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55788" y="2393837"/>
            <a:ext cx="24567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 smtClean="0"/>
              <a:t>&gt; </a:t>
            </a:r>
            <a:r>
              <a:rPr lang="zh-TW" altLang="en-US" sz="1050" dirty="0" smtClean="0"/>
              <a:t>到底</a:t>
            </a:r>
            <a:r>
              <a:rPr lang="zh-TW" altLang="en-US" sz="1050" dirty="0"/>
              <a:t>是什麼造成這個現象及結果呢</a:t>
            </a:r>
            <a:r>
              <a:rPr lang="zh-TW" altLang="en-US" sz="1050" dirty="0" smtClean="0"/>
              <a:t>？</a:t>
            </a:r>
            <a:endParaRPr lang="en-US" altLang="zh-TW" sz="1050" dirty="0" smtClean="0"/>
          </a:p>
          <a:p>
            <a:r>
              <a:rPr lang="en-US" altLang="zh-TW" sz="1050" dirty="0" smtClean="0"/>
              <a:t>&gt; AI </a:t>
            </a:r>
            <a:r>
              <a:rPr lang="zh-TW" altLang="en-US" sz="1050" dirty="0"/>
              <a:t>模型又是怎麼產生這個決定？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306515" y="444556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2</a:t>
            </a:r>
            <a:r>
              <a:rPr lang="zh-TW" altLang="en-US" dirty="0" smtClean="0">
                <a:solidFill>
                  <a:srgbClr val="FFFF00"/>
                </a:solidFill>
              </a:rPr>
              <a:t>選</a:t>
            </a:r>
            <a:r>
              <a:rPr lang="en-US" altLang="zh-TW" dirty="0" smtClean="0">
                <a:solidFill>
                  <a:srgbClr val="FFFF00"/>
                </a:solidFill>
              </a:rPr>
              <a:t>1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032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左中括弧 2"/>
          <p:cNvSpPr/>
          <p:nvPr/>
        </p:nvSpPr>
        <p:spPr>
          <a:xfrm>
            <a:off x="5337875" y="948358"/>
            <a:ext cx="108840" cy="1170830"/>
          </a:xfrm>
          <a:prstGeom prst="leftBracke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0" y="1131590"/>
            <a:ext cx="4689301" cy="36004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238" y="2933690"/>
            <a:ext cx="4981058" cy="2149503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檔案</a:t>
            </a:r>
            <a:r>
              <a:rPr kumimoji="0"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格式預覽表格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功能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&amp;</a:t>
            </a:r>
            <a:r>
              <a:rPr kumimoji="0"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檢查錯誤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訊息</a:t>
            </a:r>
            <a:endParaRPr kumimoji="0" lang="zh-TW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90597" y="2076555"/>
            <a:ext cx="1379003" cy="39304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369600" y="21191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79646"/>
                </a:solidFill>
              </a:rPr>
              <a:t>上傳檔案</a:t>
            </a:r>
            <a:endParaRPr lang="zh-TW" altLang="en-US" dirty="0">
              <a:solidFill>
                <a:srgbClr val="F79646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 flipH="1">
            <a:off x="2590088" y="3876895"/>
            <a:ext cx="180020" cy="13501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770108" y="379051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79646"/>
                </a:solidFill>
              </a:rPr>
              <a:t>檔案表格預覽</a:t>
            </a:r>
            <a:endParaRPr lang="zh-TW" altLang="en-US" dirty="0">
              <a:solidFill>
                <a:srgbClr val="F79646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750370" y="397705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79646"/>
                </a:solidFill>
              </a:rPr>
              <a:t>檔案</a:t>
            </a:r>
            <a:r>
              <a:rPr kumimoji="0" lang="zh-TW" altLang="en-US" dirty="0">
                <a:solidFill>
                  <a:srgbClr val="F79646"/>
                </a:solidFill>
              </a:rPr>
              <a:t>檢查錯誤</a:t>
            </a:r>
            <a:r>
              <a:rPr kumimoji="0" lang="zh-TW" altLang="en-US" dirty="0" smtClean="0">
                <a:solidFill>
                  <a:srgbClr val="F79646"/>
                </a:solidFill>
              </a:rPr>
              <a:t>訊息</a:t>
            </a:r>
            <a:endParaRPr kumimoji="0" lang="zh-TW" altLang="en-US" dirty="0">
              <a:solidFill>
                <a:srgbClr val="F79646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488925" y="2360685"/>
            <a:ext cx="3007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prstClr val="black"/>
                </a:solidFill>
              </a:rPr>
              <a:t>若檔案上傳格式有誤則強制</a:t>
            </a:r>
            <a:r>
              <a:rPr lang="en-US" altLang="zh-TW" sz="1200" dirty="0" smtClean="0">
                <a:solidFill>
                  <a:prstClr val="black"/>
                </a:solidFill>
              </a:rPr>
              <a:t>RESET</a:t>
            </a:r>
          </a:p>
          <a:p>
            <a:r>
              <a:rPr lang="zh-TW" altLang="en-US" sz="1200" dirty="0" smtClean="0">
                <a:solidFill>
                  <a:prstClr val="black"/>
                </a:solidFill>
              </a:rPr>
              <a:t>且執行演算法的</a:t>
            </a:r>
            <a:r>
              <a:rPr lang="en-US" altLang="zh-TW" sz="1200" dirty="0" smtClean="0">
                <a:solidFill>
                  <a:prstClr val="black"/>
                </a:solidFill>
              </a:rPr>
              <a:t>SEARCH</a:t>
            </a:r>
            <a:r>
              <a:rPr lang="zh-TW" altLang="en-US" sz="1200" dirty="0" smtClean="0">
                <a:solidFill>
                  <a:prstClr val="black"/>
                </a:solidFill>
              </a:rPr>
              <a:t>按鈕強制</a:t>
            </a:r>
            <a:r>
              <a:rPr lang="en-US" altLang="zh-TW" sz="1200" dirty="0" smtClean="0">
                <a:solidFill>
                  <a:prstClr val="black"/>
                </a:solidFill>
              </a:rPr>
              <a:t>DISABLE</a:t>
            </a:r>
            <a:endParaRPr lang="zh-TW" altLang="en-US" sz="1200" dirty="0">
              <a:solidFill>
                <a:prstClr val="black"/>
              </a:solidFill>
            </a:endParaRPr>
          </a:p>
        </p:txBody>
      </p:sp>
      <p:sp>
        <p:nvSpPr>
          <p:cNvPr id="13" name="向右箭號 12"/>
          <p:cNvSpPr/>
          <p:nvPr/>
        </p:nvSpPr>
        <p:spPr>
          <a:xfrm rot="3080928" flipH="1">
            <a:off x="7891201" y="2906310"/>
            <a:ext cx="510832" cy="17097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6510" y="3785433"/>
            <a:ext cx="174059" cy="14648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91680" y="4091920"/>
            <a:ext cx="193000" cy="15496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53790" y="0"/>
            <a:ext cx="1890210" cy="2616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1100" b="1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推薦雙</a:t>
            </a:r>
            <a:r>
              <a:rPr lang="zh-TW" altLang="en-US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流程</a:t>
            </a:r>
            <a:r>
              <a:rPr lang="en-US" altLang="zh-TW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2</a:t>
            </a:r>
            <a:r>
              <a:rPr lang="zh-TW" altLang="en-US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- </a:t>
            </a:r>
            <a:r>
              <a:rPr lang="zh-TW" altLang="en-US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自</a:t>
            </a:r>
            <a:r>
              <a:rPr lang="zh-TW" altLang="en-US" sz="1100" b="1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定義分析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876091" y="794889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rgbClr val="00B0F0"/>
                </a:solidFill>
              </a:rPr>
              <a:t>檔案名稱不可含有中</a:t>
            </a:r>
            <a:r>
              <a:rPr lang="zh-TW" altLang="en-US" sz="1200" dirty="0">
                <a:solidFill>
                  <a:srgbClr val="00B0F0"/>
                </a:solidFill>
              </a:rPr>
              <a:t>文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5876091" y="1094202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rgbClr val="00B0F0"/>
                </a:solidFill>
              </a:rPr>
              <a:t>副檔名須為</a:t>
            </a:r>
            <a:r>
              <a:rPr lang="en-US" altLang="zh-TW" sz="1200" dirty="0" smtClean="0">
                <a:solidFill>
                  <a:srgbClr val="00B0F0"/>
                </a:solidFill>
              </a:rPr>
              <a:t>.csv</a:t>
            </a:r>
            <a:r>
              <a:rPr lang="zh-TW" altLang="en-US" sz="1200" dirty="0" smtClean="0">
                <a:solidFill>
                  <a:srgbClr val="00B0F0"/>
                </a:solidFill>
              </a:rPr>
              <a:t>或</a:t>
            </a:r>
            <a:r>
              <a:rPr lang="en-US" altLang="zh-TW" sz="1200" dirty="0" smtClean="0">
                <a:solidFill>
                  <a:srgbClr val="00B0F0"/>
                </a:solidFill>
              </a:rPr>
              <a:t>.</a:t>
            </a:r>
            <a:r>
              <a:rPr lang="en-US" altLang="zh-TW" sz="1200" dirty="0" err="1" smtClean="0">
                <a:solidFill>
                  <a:srgbClr val="00B0F0"/>
                </a:solidFill>
              </a:rPr>
              <a:t>xlsx</a:t>
            </a:r>
            <a:endParaRPr lang="zh-TW" altLang="en-US" sz="1200" dirty="0">
              <a:solidFill>
                <a:srgbClr val="00B0F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876091" y="1393515"/>
            <a:ext cx="152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00B0F0"/>
                </a:solidFill>
              </a:rPr>
              <a:t>檢查</a:t>
            </a:r>
            <a:r>
              <a:rPr lang="en-US" altLang="zh-TW" sz="1200" dirty="0">
                <a:solidFill>
                  <a:srgbClr val="00B0F0"/>
                </a:solidFill>
              </a:rPr>
              <a:t>data</a:t>
            </a:r>
            <a:r>
              <a:rPr lang="zh-TW" altLang="en-US" sz="1200" dirty="0">
                <a:solidFill>
                  <a:srgbClr val="00B0F0"/>
                </a:solidFill>
              </a:rPr>
              <a:t>是否有</a:t>
            </a:r>
            <a:r>
              <a:rPr lang="zh-TW" altLang="en-US" sz="1200" dirty="0" smtClean="0">
                <a:solidFill>
                  <a:srgbClr val="00B0F0"/>
                </a:solidFill>
              </a:rPr>
              <a:t>中文</a:t>
            </a:r>
            <a:endParaRPr lang="zh-TW" altLang="en-US" sz="1200" dirty="0">
              <a:solidFill>
                <a:srgbClr val="00B0F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876091" y="1692828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00B0F0"/>
                </a:solidFill>
              </a:rPr>
              <a:t>欄位列位名稱不為空</a:t>
            </a:r>
            <a:r>
              <a:rPr lang="zh-TW" altLang="en-US" sz="1200" dirty="0" smtClean="0">
                <a:solidFill>
                  <a:srgbClr val="00B0F0"/>
                </a:solidFill>
              </a:rPr>
              <a:t>值</a:t>
            </a:r>
            <a:endParaRPr lang="zh-TW" altLang="en-US" sz="1200" dirty="0">
              <a:solidFill>
                <a:srgbClr val="00B0F0"/>
              </a:solidFill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5647992" y="814449"/>
            <a:ext cx="237878" cy="2378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smtClean="0">
                <a:latin typeface="Gill Sans MT" panose="020B0502020104020203" pitchFamily="34" charset="0"/>
              </a:rPr>
              <a:t>1</a:t>
            </a:r>
            <a:endParaRPr lang="zh-TW" altLang="en-US" sz="1200" b="1" dirty="0">
              <a:latin typeface="Gill Sans MT" panose="020B0502020104020203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876091" y="1992140"/>
            <a:ext cx="1970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00B0F0"/>
                </a:solidFill>
              </a:rPr>
              <a:t>ID</a:t>
            </a:r>
            <a:r>
              <a:rPr lang="zh-TW" altLang="en-US" sz="1200" dirty="0">
                <a:solidFill>
                  <a:srgbClr val="00B0F0"/>
                </a:solidFill>
              </a:rPr>
              <a:t>和</a:t>
            </a:r>
            <a:r>
              <a:rPr lang="en-US" altLang="zh-TW" sz="1200" dirty="0">
                <a:solidFill>
                  <a:srgbClr val="00B0F0"/>
                </a:solidFill>
              </a:rPr>
              <a:t>Y</a:t>
            </a:r>
            <a:r>
              <a:rPr lang="zh-TW" altLang="en-US" sz="1200" dirty="0">
                <a:solidFill>
                  <a:srgbClr val="00B0F0"/>
                </a:solidFill>
              </a:rPr>
              <a:t>兩個欄位名稱需存在</a:t>
            </a:r>
          </a:p>
        </p:txBody>
      </p:sp>
      <p:sp>
        <p:nvSpPr>
          <p:cNvPr id="20" name="橢圓 19"/>
          <p:cNvSpPr/>
          <p:nvPr/>
        </p:nvSpPr>
        <p:spPr>
          <a:xfrm>
            <a:off x="5647992" y="1113762"/>
            <a:ext cx="237878" cy="2378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smtClean="0">
                <a:latin typeface="Gill Sans MT" panose="020B0502020104020203" pitchFamily="34" charset="0"/>
              </a:rPr>
              <a:t>2</a:t>
            </a:r>
            <a:endParaRPr lang="zh-TW" altLang="en-US" sz="1200" b="1" dirty="0">
              <a:latin typeface="Gill Sans MT" panose="020B0502020104020203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102793" y="1371201"/>
            <a:ext cx="57900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Rules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5647992" y="1413075"/>
            <a:ext cx="237878" cy="2378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smtClean="0">
                <a:latin typeface="Gill Sans MT" panose="020B0502020104020203" pitchFamily="34" charset="0"/>
              </a:rPr>
              <a:t>3</a:t>
            </a:r>
            <a:endParaRPr lang="zh-TW" altLang="en-US" sz="1200" b="1" dirty="0">
              <a:latin typeface="Gill Sans MT" panose="020B0502020104020203" pitchFamily="34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5647992" y="2011700"/>
            <a:ext cx="237878" cy="2378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smtClean="0">
                <a:latin typeface="Gill Sans MT" panose="020B0502020104020203" pitchFamily="34" charset="0"/>
              </a:rPr>
              <a:t>5</a:t>
            </a:r>
            <a:endParaRPr lang="zh-TW" altLang="en-US" sz="1200" b="1" dirty="0">
              <a:latin typeface="Gill Sans MT" panose="020B0502020104020203" pitchFamily="34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5647992" y="1712388"/>
            <a:ext cx="237878" cy="2378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smtClean="0">
                <a:latin typeface="Gill Sans MT" panose="020B0502020104020203" pitchFamily="34" charset="0"/>
              </a:rPr>
              <a:t>4</a:t>
            </a:r>
            <a:endParaRPr lang="zh-TW" altLang="en-US" sz="12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040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9" y="926784"/>
            <a:ext cx="4410490" cy="1725694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400" dirty="0" smtClean="0">
                <a:solidFill>
                  <a:prstClr val="black"/>
                </a:solidFill>
              </a:rPr>
              <a:t>自定義分析演算法串接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53790" y="0"/>
            <a:ext cx="1890210" cy="2616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1100" b="1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推薦雙</a:t>
            </a:r>
            <a:r>
              <a:rPr lang="zh-TW" altLang="en-US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流程</a:t>
            </a:r>
            <a:r>
              <a:rPr lang="en-US" altLang="zh-TW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2</a:t>
            </a:r>
            <a:r>
              <a:rPr lang="zh-TW" altLang="en-US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- </a:t>
            </a:r>
            <a:r>
              <a:rPr lang="zh-TW" altLang="en-US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自</a:t>
            </a:r>
            <a:r>
              <a:rPr lang="zh-TW" altLang="en-US" sz="1100" b="1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定義分析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04" y="712441"/>
            <a:ext cx="4410491" cy="20998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05" y="2902289"/>
            <a:ext cx="4410490" cy="209973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697124" y="2596364"/>
            <a:ext cx="2295255" cy="211687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74622" y="4788292"/>
            <a:ext cx="2295255" cy="213728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607115" y="2317158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chemeClr val="accent6"/>
                </a:solidFill>
              </a:rPr>
              <a:t>開始執行演算</a:t>
            </a:r>
            <a:r>
              <a:rPr lang="zh-TW" altLang="en-US" sz="1200" dirty="0">
                <a:solidFill>
                  <a:schemeClr val="accent6"/>
                </a:solidFill>
              </a:rPr>
              <a:t>法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5658117" y="450908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chemeClr val="accent6"/>
                </a:solidFill>
              </a:rPr>
              <a:t>演算法運行中</a:t>
            </a:r>
            <a:endParaRPr lang="zh-TW" altLang="en-US" sz="1200" dirty="0">
              <a:solidFill>
                <a:schemeClr val="accent6"/>
              </a:solidFill>
            </a:endParaRPr>
          </a:p>
        </p:txBody>
      </p:sp>
      <p:pic>
        <p:nvPicPr>
          <p:cNvPr id="1026" name="圖片 1" descr="image00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09" y="3179356"/>
            <a:ext cx="4410490" cy="164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3356864" y="31425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chemeClr val="accent6"/>
                </a:solidFill>
              </a:rPr>
              <a:t>產出推薦結果</a:t>
            </a:r>
            <a:endParaRPr lang="zh-TW" altLang="en-US" sz="1200" dirty="0">
              <a:solidFill>
                <a:schemeClr val="accent6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496395" y="2166753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accent6"/>
                </a:solidFill>
              </a:rPr>
              <a:t>新增工作序列視窗</a:t>
            </a:r>
          </a:p>
          <a:p>
            <a:pPr algn="ctr"/>
            <a:r>
              <a:rPr lang="zh-TW" altLang="en-US" sz="1200" dirty="0" smtClean="0">
                <a:solidFill>
                  <a:schemeClr val="accent6"/>
                </a:solidFill>
              </a:rPr>
              <a:t>告知</a:t>
            </a:r>
            <a:r>
              <a:rPr lang="en-US" altLang="zh-TW" sz="1200" dirty="0" smtClean="0">
                <a:solidFill>
                  <a:schemeClr val="accent6"/>
                </a:solidFill>
              </a:rPr>
              <a:t>user</a:t>
            </a:r>
            <a:r>
              <a:rPr lang="zh-TW" altLang="en-US" sz="1200" dirty="0" smtClean="0">
                <a:solidFill>
                  <a:schemeClr val="accent6"/>
                </a:solidFill>
              </a:rPr>
              <a:t>目前排第幾個順位</a:t>
            </a:r>
            <a:endParaRPr lang="zh-TW" altLang="en-US" sz="1200" dirty="0">
              <a:solidFill>
                <a:schemeClr val="accent6"/>
              </a:solidFill>
            </a:endParaRPr>
          </a:p>
        </p:txBody>
      </p:sp>
      <p:sp>
        <p:nvSpPr>
          <p:cNvPr id="2" name="向右箭號 1"/>
          <p:cNvSpPr/>
          <p:nvPr/>
        </p:nvSpPr>
        <p:spPr>
          <a:xfrm>
            <a:off x="4314992" y="1922263"/>
            <a:ext cx="540000" cy="170921"/>
          </a:xfrm>
          <a:prstGeom prst="rightArrow">
            <a:avLst/>
          </a:prstGeom>
          <a:solidFill>
            <a:srgbClr val="28D7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 rot="10800000">
            <a:off x="4314993" y="4022121"/>
            <a:ext cx="540000" cy="170921"/>
          </a:xfrm>
          <a:prstGeom prst="rightArrow">
            <a:avLst/>
          </a:prstGeom>
          <a:solidFill>
            <a:srgbClr val="28D7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 rot="5400000">
            <a:off x="4699228" y="2787133"/>
            <a:ext cx="540000" cy="170921"/>
          </a:xfrm>
          <a:prstGeom prst="rightArrow">
            <a:avLst/>
          </a:prstGeom>
          <a:solidFill>
            <a:srgbClr val="28D7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161509" y="926784"/>
            <a:ext cx="2790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當</a:t>
            </a:r>
            <a:r>
              <a:rPr lang="en-US" altLang="zh-TW" dirty="0" smtClean="0">
                <a:solidFill>
                  <a:schemeClr val="bg1"/>
                </a:solidFill>
              </a:rPr>
              <a:t>user</a:t>
            </a:r>
            <a:r>
              <a:rPr lang="zh-TW" altLang="en-US" dirty="0" smtClean="0">
                <a:solidFill>
                  <a:schemeClr val="bg1"/>
                </a:solidFill>
              </a:rPr>
              <a:t>送出推薦的</a:t>
            </a:r>
            <a:r>
              <a:rPr lang="en-US" altLang="zh-TW" dirty="0" smtClean="0">
                <a:solidFill>
                  <a:schemeClr val="bg1"/>
                </a:solidFill>
              </a:rPr>
              <a:t>Input</a:t>
            </a:r>
            <a:r>
              <a:rPr lang="zh-TW" altLang="en-US" dirty="0" smtClean="0">
                <a:solidFill>
                  <a:schemeClr val="bg1"/>
                </a:solidFill>
              </a:rPr>
              <a:t>資料時</a:t>
            </a:r>
            <a:r>
              <a:rPr lang="en-US" altLang="zh-TW" dirty="0" smtClean="0">
                <a:solidFill>
                  <a:schemeClr val="bg1"/>
                </a:solidFill>
              </a:rPr>
              <a:t>…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519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06515" y="1102699"/>
          <a:ext cx="8730971" cy="3532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891"/>
                <a:gridCol w="1743797"/>
                <a:gridCol w="1743797"/>
                <a:gridCol w="2402216"/>
                <a:gridCol w="1963270"/>
              </a:tblGrid>
              <a:tr h="497407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自</a:t>
                      </a:r>
                      <a:r>
                        <a:rPr lang="zh-TW" altLang="en-US" sz="1200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定</a:t>
                      </a:r>
                      <a:r>
                        <a:rPr lang="zh-TW" altLang="en-US" sz="120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義分析 </a:t>
                      </a:r>
                      <a:r>
                        <a:rPr lang="en-US" altLang="zh-TW" sz="120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–</a:t>
                      </a:r>
                      <a:r>
                        <a:rPr lang="zh-TW" altLang="en-US" sz="120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 選區間</a:t>
                      </a:r>
                      <a:endParaRPr lang="zh-TW" altLang="en-US" sz="1200" dirty="0"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最佳化分析</a:t>
                      </a:r>
                      <a:endParaRPr lang="en-US" altLang="zh-TW" sz="1200" dirty="0" smtClean="0"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自</a:t>
                      </a:r>
                      <a:r>
                        <a:rPr lang="zh-TW" altLang="en-US" sz="1200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定</a:t>
                      </a:r>
                      <a:r>
                        <a:rPr lang="zh-TW" altLang="en-US" sz="120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義分析 </a:t>
                      </a:r>
                      <a:r>
                        <a:rPr lang="en-US" altLang="zh-TW" sz="120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–</a:t>
                      </a:r>
                      <a:r>
                        <a:rPr lang="zh-TW" altLang="en-US" sz="120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 上傳檔案</a:t>
                      </a:r>
                      <a:endParaRPr lang="zh-TW" altLang="en-US" sz="1200" dirty="0"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AYA</a:t>
                      </a:r>
                      <a:endParaRPr lang="zh-TW" altLang="en-US" sz="1200" dirty="0"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10658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功能差異</a:t>
                      </a:r>
                      <a:endParaRPr lang="zh-TW" altLang="en-US" sz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sz="1100" b="0" kern="1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產出基本資訊</a:t>
                      </a:r>
                      <a:r>
                        <a:rPr lang="en-US" altLang="zh-TW" sz="1100" b="0" kern="1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/>
                      </a:r>
                      <a:br>
                        <a:rPr lang="en-US" altLang="zh-TW" sz="1100" b="0" kern="120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</a:br>
                      <a:r>
                        <a:rPr lang="en-US" altLang="zh-TW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排序、</a:t>
                      </a:r>
                      <a:r>
                        <a:rPr lang="en-US" altLang="zh-TW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SHAP</a:t>
                      </a: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散點、</a:t>
                      </a:r>
                      <a:r>
                        <a:rPr lang="en-US" altLang="zh-TW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OKNG</a:t>
                      </a: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長條</a:t>
                      </a:r>
                      <a:r>
                        <a:rPr lang="en-US" altLang="zh-TW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需要人解讀圖表</a:t>
                      </a:r>
                      <a:endParaRPr lang="en-US" altLang="zh-TW" sz="1100" b="0" dirty="0" smtClean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由</a:t>
                      </a:r>
                      <a:r>
                        <a:rPr lang="en-US" altLang="zh-TW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AI</a:t>
                      </a: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進行推薦、解讀圖表</a:t>
                      </a:r>
                      <a:endParaRPr lang="en-US" altLang="zh-TW" sz="1100" b="0" dirty="0" smtClean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可模擬歷史沒有的狀況</a:t>
                      </a:r>
                      <a:endParaRPr lang="en-US" altLang="zh-TW" sz="1100" b="0" dirty="0" smtClean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更為精細的分析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可上傳</a:t>
                      </a:r>
                      <a:r>
                        <a:rPr lang="en-US" altLang="zh-TW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csv</a:t>
                      </a: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en-US" altLang="zh-TW" sz="1100" b="0" dirty="0" err="1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xlsx</a:t>
                      </a:r>
                      <a:endParaRPr lang="en-US" altLang="zh-TW" sz="1100" b="0" dirty="0" smtClean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暫時沒有大小限制</a:t>
                      </a:r>
                      <a:endParaRPr lang="en-US" altLang="zh-TW" sz="1100" b="0" dirty="0" smtClean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需要有</a:t>
                      </a:r>
                      <a:r>
                        <a:rPr lang="en-US" altLang="zh-TW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ID</a:t>
                      </a: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en-US" altLang="zh-TW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Y</a:t>
                      </a: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、其餘隨意</a:t>
                      </a:r>
                      <a:endParaRPr lang="en-US" altLang="zh-TW" sz="1100" b="0" dirty="0" smtClean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更多的</a:t>
                      </a:r>
                      <a:r>
                        <a:rPr lang="en-US" altLang="zh-TW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AI</a:t>
                      </a: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模型可以選擇</a:t>
                      </a:r>
                      <a:endParaRPr lang="en-US" altLang="zh-TW" sz="1100" b="0" dirty="0" smtClean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上雲後可以加速處理</a:t>
                      </a:r>
                      <a:endParaRPr lang="en-US" altLang="zh-TW" sz="1100" b="0" dirty="0" smtClean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上雲後可以進行更複雜的計算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可上傳</a:t>
                      </a:r>
                      <a:r>
                        <a:rPr lang="en-US" altLang="zh-TW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csv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太大會導致系統崩潰</a:t>
                      </a:r>
                      <a:endParaRPr lang="en-US" altLang="zh-TW" sz="1100" b="0" dirty="0" smtClean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模型僅</a:t>
                      </a:r>
                      <a:r>
                        <a:rPr lang="en-US" altLang="zh-TW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XGB</a:t>
                      </a: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的分類</a:t>
                      </a:r>
                      <a:endParaRPr lang="en-US" altLang="zh-TW" sz="1100" b="0" dirty="0" smtClean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較多的細節圖表</a:t>
                      </a:r>
                      <a:endParaRPr lang="en-US" altLang="zh-TW" sz="1100" b="0" dirty="0" smtClean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上雲後可以加速處理</a:t>
                      </a:r>
                      <a:endParaRPr lang="en-US" altLang="zh-TW" sz="1100" b="0" dirty="0" smtClean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92375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注意事項</a:t>
                      </a:r>
                      <a:endParaRPr lang="zh-TW" altLang="en-US" sz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TW" altLang="en-US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人解讀圖表，各有差異</a:t>
                      </a:r>
                      <a:endParaRPr lang="en-US" altLang="zh-TW" sz="1100" b="0" dirty="0" smtClean="0"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TW" altLang="en-US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較少可控功能</a:t>
                      </a:r>
                      <a:endParaRPr lang="zh-TW" altLang="en-US" sz="1100" b="0" dirty="0"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TW" altLang="en-US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結果會根據上傳內容而定</a:t>
                      </a:r>
                      <a:r>
                        <a:rPr lang="en-US" altLang="zh-TW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/>
                      </a:r>
                      <a:br>
                        <a:rPr lang="en-US" altLang="zh-TW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</a:br>
                      <a:r>
                        <a:rPr lang="zh-TW" altLang="en-US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→ 資料集的樣本 </a:t>
                      </a:r>
                      <a:r>
                        <a:rPr lang="en-US" altLang="zh-TW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zh-TW" altLang="en-US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採樣</a:t>
                      </a:r>
                      <a:r>
                        <a:rPr lang="en-US" altLang="zh-TW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)</a:t>
                      </a:r>
                      <a:br>
                        <a:rPr lang="en-US" altLang="zh-TW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</a:br>
                      <a:r>
                        <a:rPr lang="zh-TW" altLang="en-US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→ 預處理的手法</a:t>
                      </a:r>
                      <a:endParaRPr lang="en-US" altLang="zh-TW" sz="1100" b="0" dirty="0" smtClean="0"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TW" altLang="en-US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圖表僅列基本資訊</a:t>
                      </a:r>
                      <a:r>
                        <a:rPr lang="en-US" altLang="zh-TW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/>
                      </a:r>
                      <a:br>
                        <a:rPr lang="en-US" altLang="zh-TW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</a:br>
                      <a:r>
                        <a:rPr lang="en-US" altLang="zh-TW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zh-TW" altLang="en-US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排序、</a:t>
                      </a:r>
                      <a:r>
                        <a:rPr lang="en-US" altLang="zh-TW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SHAP</a:t>
                      </a:r>
                      <a:r>
                        <a:rPr lang="zh-TW" altLang="en-US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散點、</a:t>
                      </a:r>
                      <a:r>
                        <a:rPr lang="en-US" altLang="zh-TW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OKNG</a:t>
                      </a:r>
                      <a:r>
                        <a:rPr lang="zh-TW" altLang="en-US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長條</a:t>
                      </a:r>
                      <a:r>
                        <a:rPr lang="en-US" altLang="zh-TW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TW" altLang="en-US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結果會根據上傳內容而定</a:t>
                      </a:r>
                      <a:r>
                        <a:rPr lang="en-US" altLang="zh-TW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/>
                      </a:r>
                      <a:br>
                        <a:rPr lang="en-US" altLang="zh-TW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</a:br>
                      <a:r>
                        <a:rPr lang="zh-TW" altLang="en-US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→ 資料集的樣本 </a:t>
                      </a:r>
                      <a:r>
                        <a:rPr lang="en-US" altLang="zh-TW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zh-TW" altLang="en-US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採樣</a:t>
                      </a:r>
                      <a:r>
                        <a:rPr lang="en-US" altLang="zh-TW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)</a:t>
                      </a:r>
                      <a:br>
                        <a:rPr lang="en-US" altLang="zh-TW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</a:br>
                      <a:r>
                        <a:rPr lang="zh-TW" altLang="en-US" sz="1100" b="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→ 預處理的手法</a:t>
                      </a:r>
                      <a:endParaRPr lang="en-US" altLang="zh-TW" sz="1100" b="0" dirty="0" smtClean="0"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00800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------------------------------</a:t>
                      </a:r>
                      <a:r>
                        <a:rPr lang="zh-TW" altLang="en-US" sz="1200" b="1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 自定義分析特色 </a:t>
                      </a:r>
                      <a:r>
                        <a:rPr lang="en-US" altLang="zh-TW" sz="1200" b="1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-------------------------------</a:t>
                      </a:r>
                    </a:p>
                    <a:p>
                      <a:pPr marL="342900" indent="-342900" algn="ctr">
                        <a:buAutoNum type="arabicPeriod"/>
                      </a:pPr>
                      <a:r>
                        <a:rPr lang="zh-TW" altLang="en-US" sz="1100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有多種</a:t>
                      </a:r>
                      <a:r>
                        <a:rPr lang="en-US" altLang="zh-TW" sz="1100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AI</a:t>
                      </a:r>
                      <a:r>
                        <a:rPr lang="zh-TW" altLang="en-US" sz="1100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模型可選擇</a:t>
                      </a:r>
                      <a:endParaRPr lang="en-US" altLang="zh-TW" sz="1100" dirty="0" smtClean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  <a:p>
                      <a:pPr marL="342900" indent="-342900" algn="ctr">
                        <a:buAutoNum type="arabicPeriod"/>
                      </a:pPr>
                      <a:r>
                        <a:rPr lang="zh-TW" altLang="en-US" sz="1100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可選擇要分類 </a:t>
                      </a:r>
                      <a:r>
                        <a:rPr lang="en-US" altLang="zh-TW" sz="1100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zh-TW" altLang="en-US" sz="1100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 迴歸</a:t>
                      </a:r>
                      <a:endParaRPr lang="en-US" altLang="zh-TW" sz="1100" dirty="0" smtClean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  <a:p>
                      <a:pPr marL="342900" indent="-342900" algn="ctr">
                        <a:buAutoNum type="arabicPeriod"/>
                      </a:pPr>
                      <a:r>
                        <a:rPr lang="zh-TW" altLang="en-US" sz="1100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各參數加上淺白註釋</a:t>
                      </a:r>
                      <a:endParaRPr lang="en-US" altLang="zh-TW" sz="1100" dirty="0" smtClean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  <a:p>
                      <a:pPr marL="342900" indent="-342900" algn="ctr">
                        <a:buAutoNum type="arabicPeriod"/>
                      </a:pPr>
                      <a:r>
                        <a:rPr lang="zh-TW" altLang="en-US" sz="1100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所有選項都有</a:t>
                      </a:r>
                      <a:r>
                        <a:rPr lang="en-US" altLang="zh-TW" sz="1100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AUTO</a:t>
                      </a:r>
                      <a:endParaRPr lang="zh-TW" altLang="en-US" sz="11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altLang="zh-TW" sz="1200" dirty="0" smtClean="0">
                        <a:latin typeface="Calibri" panose="020F0502020204030204" pitchFamily="34" charset="0"/>
                        <a:ea typeface="標楷體" panose="03000509000000000000" pitchFamily="65" charset="-12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endParaRPr lang="zh-TW" altLang="en-US" sz="1200" dirty="0">
                        <a:latin typeface="Calibri" panose="020F0502020204030204" pitchFamily="34" charset="0"/>
                        <a:ea typeface="標楷體" panose="03000509000000000000" pitchFamily="65" charset="-12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------------------------------</a:t>
                      </a:r>
                      <a:r>
                        <a:rPr lang="zh-TW" altLang="en-US" sz="1200" b="1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 最佳化分析特色 </a:t>
                      </a:r>
                      <a:r>
                        <a:rPr lang="en-US" altLang="zh-TW" sz="1200" b="1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-------------------------------</a:t>
                      </a:r>
                    </a:p>
                    <a:p>
                      <a:pPr marL="342900" indent="-342900" algn="ctr">
                        <a:buAutoNum type="arabicPeriod"/>
                      </a:pPr>
                      <a:r>
                        <a:rPr lang="zh-TW" altLang="en-US" sz="1100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可彈性自選設備資訊</a:t>
                      </a:r>
                      <a:endParaRPr lang="en-US" altLang="zh-TW" sz="1100" dirty="0" smtClean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  <a:p>
                      <a:pPr marL="342900" indent="-342900" algn="ctr">
                        <a:buAutoNum type="arabicPeriod"/>
                      </a:pPr>
                      <a:r>
                        <a:rPr lang="zh-TW" altLang="en-US" sz="1100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提供最佳化數值推薦</a:t>
                      </a:r>
                      <a:endParaRPr lang="en-US" altLang="zh-TW" sz="1100" dirty="0" smtClean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  <a:p>
                      <a:pPr marL="342900" indent="-342900" algn="ctr">
                        <a:buAutoNum type="arabicPeriod"/>
                      </a:pPr>
                      <a:r>
                        <a:rPr lang="zh-TW" altLang="en-US" sz="1100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加入特徵相關性判斷</a:t>
                      </a:r>
                      <a:endParaRPr lang="en-US" altLang="zh-TW" sz="1100" dirty="0" smtClean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  <a:p>
                      <a:pPr marL="342900" indent="-342900" algn="ctr">
                        <a:buAutoNum type="arabicPeriod"/>
                      </a:pPr>
                      <a:r>
                        <a:rPr lang="zh-TW" altLang="en-US" sz="1100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異常區間的特徵分析</a:t>
                      </a:r>
                      <a:endParaRPr lang="zh-TW" altLang="en-US" sz="11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endParaRPr lang="zh-TW" altLang="en-US" sz="1200" dirty="0">
                        <a:latin typeface="Calibri" panose="020F0502020204030204" pitchFamily="34" charset="0"/>
                        <a:ea typeface="標楷體" panose="03000509000000000000" pitchFamily="65" charset="-12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400" dirty="0" smtClean="0">
                <a:solidFill>
                  <a:prstClr val="black"/>
                </a:solidFill>
              </a:rPr>
              <a:t>推</a:t>
            </a:r>
            <a:r>
              <a:rPr lang="zh-TW" altLang="en-US" sz="2400" dirty="0">
                <a:solidFill>
                  <a:prstClr val="black"/>
                </a:solidFill>
              </a:rPr>
              <a:t>薦</a:t>
            </a:r>
            <a:r>
              <a:rPr lang="zh-TW" altLang="en-US" sz="2400" dirty="0" smtClean="0">
                <a:solidFill>
                  <a:prstClr val="black"/>
                </a:solidFill>
              </a:rPr>
              <a:t>相關功能比較表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6505" y="4613089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050" dirty="0">
                <a:solidFill>
                  <a:prstClr val="black"/>
                </a:solidFill>
                <a:hlinkClick r:id="rId2"/>
              </a:rPr>
              <a:t>http://autceda.corpnet.auo.com/pSystemTEST/pSystem/recommendation_csv/</a:t>
            </a:r>
            <a:endParaRPr lang="zh-TW" altLang="en-US" sz="105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81990" y="4613089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050" dirty="0">
                <a:solidFill>
                  <a:prstClr val="black"/>
                </a:solidFill>
                <a:hlinkClick r:id="rId3"/>
              </a:rPr>
              <a:t>http://</a:t>
            </a:r>
            <a:r>
              <a:rPr lang="en-US" altLang="zh-TW" sz="1050" dirty="0" smtClean="0">
                <a:solidFill>
                  <a:prstClr val="black"/>
                </a:solidFill>
                <a:hlinkClick r:id="rId3"/>
              </a:rPr>
              <a:t>autceda.corpnet.auo.com/pSystemTEST/pSystem/recommendation2/</a:t>
            </a:r>
            <a:endParaRPr lang="zh-TW" altLang="en-US" sz="10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03958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985" y="816555"/>
            <a:ext cx="4585131" cy="4044845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版本 </a:t>
            </a:r>
            <a:r>
              <a:rPr kumimoji="0" lang="en-US" altLang="zh-TW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V1.0.6 </a:t>
            </a:r>
            <a:r>
              <a:rPr kumimoji="0"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上線</a:t>
            </a:r>
          </a:p>
        </p:txBody>
      </p:sp>
      <p:sp>
        <p:nvSpPr>
          <p:cNvPr id="6" name="矩形 5"/>
          <p:cNvSpPr/>
          <p:nvPr/>
        </p:nvSpPr>
        <p:spPr>
          <a:xfrm>
            <a:off x="6822250" y="3261360"/>
            <a:ext cx="2139320" cy="15392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8975" y="1311610"/>
            <a:ext cx="3142925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prstClr val="black"/>
                </a:solidFill>
              </a:rPr>
              <a:t>推薦雙流程 </a:t>
            </a:r>
            <a:r>
              <a:rPr lang="en-US" altLang="zh-TW" sz="1200" dirty="0" smtClean="0">
                <a:solidFill>
                  <a:prstClr val="black"/>
                </a:solidFill>
              </a:rPr>
              <a:t>-</a:t>
            </a:r>
            <a:r>
              <a:rPr lang="zh-TW" altLang="en-US" sz="1200" dirty="0" smtClean="0">
                <a:solidFill>
                  <a:prstClr val="black"/>
                </a:solidFill>
              </a:rPr>
              <a:t> 自</a:t>
            </a:r>
            <a:r>
              <a:rPr lang="zh-TW" altLang="en-US" sz="1200" dirty="0">
                <a:solidFill>
                  <a:prstClr val="black"/>
                </a:solidFill>
              </a:rPr>
              <a:t>選</a:t>
            </a:r>
            <a:r>
              <a:rPr lang="zh-TW" altLang="en-US" sz="1200" dirty="0" smtClean="0">
                <a:solidFill>
                  <a:prstClr val="black"/>
                </a:solidFill>
              </a:rPr>
              <a:t>參數：</a:t>
            </a:r>
            <a:endParaRPr lang="en-US" altLang="zh-TW" sz="1200" dirty="0" smtClean="0">
              <a:solidFill>
                <a:prstClr val="black"/>
              </a:solidFill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200" dirty="0" smtClean="0">
                <a:solidFill>
                  <a:prstClr val="black"/>
                </a:solidFill>
              </a:rPr>
              <a:t>推薦架構更新</a:t>
            </a:r>
            <a:endParaRPr lang="en-US" altLang="zh-TW" sz="1200" dirty="0" smtClean="0">
              <a:solidFill>
                <a:prstClr val="black"/>
              </a:solidFill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200" dirty="0" smtClean="0">
                <a:solidFill>
                  <a:prstClr val="black"/>
                </a:solidFill>
              </a:rPr>
              <a:t>修正</a:t>
            </a:r>
            <a:r>
              <a:rPr lang="zh-TW" altLang="en-US" sz="1200" dirty="0">
                <a:solidFill>
                  <a:prstClr val="black"/>
                </a:solidFill>
              </a:rPr>
              <a:t>圖表</a:t>
            </a:r>
            <a:r>
              <a:rPr lang="en-US" altLang="zh-TW" sz="1200" dirty="0" smtClean="0">
                <a:solidFill>
                  <a:prstClr val="black"/>
                </a:solidFill>
              </a:rPr>
              <a:t>BUG(</a:t>
            </a:r>
            <a:r>
              <a:rPr lang="zh-TW" altLang="en-US" sz="1200" dirty="0" smtClean="0">
                <a:solidFill>
                  <a:prstClr val="black"/>
                </a:solidFill>
              </a:rPr>
              <a:t>壓縮問題</a:t>
            </a:r>
            <a:r>
              <a:rPr lang="en-US" altLang="zh-TW" sz="1200" dirty="0" smtClean="0">
                <a:solidFill>
                  <a:prstClr val="black"/>
                </a:solidFill>
              </a:rPr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200" dirty="0" smtClean="0">
                <a:solidFill>
                  <a:prstClr val="black"/>
                </a:solidFill>
              </a:rPr>
              <a:t>新增</a:t>
            </a:r>
            <a:r>
              <a:rPr lang="zh-TW" altLang="en-US" sz="1200" dirty="0">
                <a:solidFill>
                  <a:prstClr val="black"/>
                </a:solidFill>
              </a:rPr>
              <a:t>機</a:t>
            </a:r>
            <a:r>
              <a:rPr lang="zh-TW" altLang="en-US" sz="1200" dirty="0" smtClean="0">
                <a:solidFill>
                  <a:prstClr val="black"/>
                </a:solidFill>
              </a:rPr>
              <a:t>台</a:t>
            </a:r>
            <a:r>
              <a:rPr lang="en-US" altLang="zh-TW" sz="1200" dirty="0" smtClean="0">
                <a:solidFill>
                  <a:prstClr val="black"/>
                </a:solidFill>
              </a:rPr>
              <a:t>(CF</a:t>
            </a:r>
            <a:r>
              <a:rPr lang="zh-TW" altLang="en-US" sz="1200" dirty="0" smtClean="0">
                <a:solidFill>
                  <a:prstClr val="black"/>
                </a:solidFill>
              </a:rPr>
              <a:t>製程</a:t>
            </a:r>
            <a:r>
              <a:rPr lang="en-US" altLang="zh-TW" sz="1200" dirty="0" smtClean="0">
                <a:solidFill>
                  <a:prstClr val="black"/>
                </a:solidFill>
              </a:rPr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200" dirty="0" smtClean="0">
                <a:solidFill>
                  <a:prstClr val="black"/>
                </a:solidFill>
              </a:rPr>
              <a:t>新增</a:t>
            </a:r>
            <a:r>
              <a:rPr lang="zh-TW" altLang="en-US" sz="1200" dirty="0">
                <a:solidFill>
                  <a:prstClr val="black"/>
                </a:solidFill>
              </a:rPr>
              <a:t>模型</a:t>
            </a:r>
            <a:r>
              <a:rPr lang="zh-TW" altLang="en-US" sz="1200" dirty="0" smtClean="0">
                <a:solidFill>
                  <a:prstClr val="black"/>
                </a:solidFill>
              </a:rPr>
              <a:t>準確</a:t>
            </a:r>
            <a:r>
              <a:rPr lang="zh-TW" altLang="en-US" sz="1200" dirty="0">
                <a:solidFill>
                  <a:prstClr val="black"/>
                </a:solidFill>
              </a:rPr>
              <a:t>率</a:t>
            </a:r>
            <a:r>
              <a:rPr lang="zh-TW" altLang="en-US" sz="1200" dirty="0" smtClean="0">
                <a:solidFill>
                  <a:prstClr val="black"/>
                </a:solidFill>
              </a:rPr>
              <a:t>報告</a:t>
            </a:r>
            <a:endParaRPr lang="en-US" altLang="zh-TW" sz="1200" dirty="0" smtClean="0">
              <a:solidFill>
                <a:prstClr val="black"/>
              </a:solidFill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1200" dirty="0" smtClean="0">
                <a:solidFill>
                  <a:prstClr val="black"/>
                </a:solidFill>
              </a:rPr>
              <a:t>推薦雙流程 </a:t>
            </a:r>
            <a:r>
              <a:rPr lang="en-US" altLang="zh-TW" sz="1200" dirty="0" smtClean="0">
                <a:solidFill>
                  <a:prstClr val="black"/>
                </a:solidFill>
              </a:rPr>
              <a:t>-</a:t>
            </a:r>
            <a:r>
              <a:rPr lang="zh-TW" altLang="en-US" sz="1200" dirty="0" smtClean="0">
                <a:solidFill>
                  <a:prstClr val="black"/>
                </a:solidFill>
              </a:rPr>
              <a:t> 上</a:t>
            </a:r>
            <a:r>
              <a:rPr lang="zh-TW" altLang="en-US" sz="1200" dirty="0">
                <a:solidFill>
                  <a:prstClr val="black"/>
                </a:solidFill>
              </a:rPr>
              <a:t>傳</a:t>
            </a:r>
            <a:r>
              <a:rPr lang="zh-TW" altLang="en-US" sz="1200" dirty="0" smtClean="0">
                <a:solidFill>
                  <a:prstClr val="black"/>
                </a:solidFill>
              </a:rPr>
              <a:t>檔案：</a:t>
            </a:r>
            <a:endParaRPr lang="en-US" altLang="zh-TW" sz="1200" dirty="0" smtClean="0">
              <a:solidFill>
                <a:prstClr val="black"/>
              </a:solidFill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200" dirty="0" smtClean="0">
                <a:solidFill>
                  <a:prstClr val="black"/>
                </a:solidFill>
              </a:rPr>
              <a:t>各</a:t>
            </a:r>
            <a:r>
              <a:rPr lang="zh-TW" altLang="en-US" sz="1200" dirty="0">
                <a:solidFill>
                  <a:prstClr val="black"/>
                </a:solidFill>
              </a:rPr>
              <a:t>模型</a:t>
            </a:r>
            <a:r>
              <a:rPr lang="en-US" altLang="zh-TW" sz="1200" dirty="0">
                <a:solidFill>
                  <a:prstClr val="black"/>
                </a:solidFill>
              </a:rPr>
              <a:t>UI</a:t>
            </a:r>
            <a:r>
              <a:rPr lang="zh-TW" altLang="en-US" sz="1200" dirty="0" smtClean="0">
                <a:solidFill>
                  <a:prstClr val="black"/>
                </a:solidFill>
              </a:rPr>
              <a:t>配置</a:t>
            </a:r>
            <a:endParaRPr lang="en-US" altLang="zh-TW" sz="1200" dirty="0">
              <a:solidFill>
                <a:prstClr val="black"/>
              </a:solidFill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200" dirty="0" smtClean="0">
                <a:solidFill>
                  <a:prstClr val="black"/>
                </a:solidFill>
              </a:rPr>
              <a:t>檔案</a:t>
            </a:r>
            <a:r>
              <a:rPr lang="zh-TW" altLang="en-US" sz="1200" dirty="0">
                <a:solidFill>
                  <a:prstClr val="black"/>
                </a:solidFill>
              </a:rPr>
              <a:t>上</a:t>
            </a:r>
            <a:r>
              <a:rPr lang="zh-TW" altLang="en-US" sz="1200" dirty="0" smtClean="0">
                <a:solidFill>
                  <a:prstClr val="black"/>
                </a:solidFill>
              </a:rPr>
              <a:t>傳機制</a:t>
            </a:r>
            <a:endParaRPr lang="en-US" altLang="zh-TW" sz="1200" dirty="0" smtClean="0">
              <a:solidFill>
                <a:prstClr val="black"/>
              </a:solidFill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200" dirty="0" smtClean="0">
                <a:solidFill>
                  <a:prstClr val="black"/>
                </a:solidFill>
              </a:rPr>
              <a:t>AJAX</a:t>
            </a:r>
            <a:r>
              <a:rPr lang="zh-TW" altLang="en-US" sz="1200" dirty="0">
                <a:solidFill>
                  <a:prstClr val="black"/>
                </a:solidFill>
              </a:rPr>
              <a:t>機制</a:t>
            </a:r>
            <a:r>
              <a:rPr lang="zh-TW" altLang="en-US" sz="1200" dirty="0" smtClean="0">
                <a:solidFill>
                  <a:prstClr val="black"/>
                </a:solidFill>
              </a:rPr>
              <a:t>調整</a:t>
            </a:r>
            <a:endParaRPr lang="en-US" altLang="zh-TW" sz="1200" dirty="0" smtClean="0">
              <a:solidFill>
                <a:prstClr val="black"/>
              </a:solidFill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200" dirty="0" smtClean="0">
                <a:solidFill>
                  <a:prstClr val="black"/>
                </a:solidFill>
              </a:rPr>
              <a:t>新增</a:t>
            </a:r>
            <a:r>
              <a:rPr lang="zh-TW" altLang="en-US" sz="1200" dirty="0">
                <a:solidFill>
                  <a:prstClr val="black"/>
                </a:solidFill>
              </a:rPr>
              <a:t>工作</a:t>
            </a:r>
            <a:r>
              <a:rPr lang="zh-TW" altLang="en-US" sz="1200" dirty="0" smtClean="0">
                <a:solidFill>
                  <a:prstClr val="black"/>
                </a:solidFill>
              </a:rPr>
              <a:t>序列視窗</a:t>
            </a:r>
            <a:endParaRPr lang="en-US" altLang="zh-TW" sz="1200" dirty="0" smtClean="0">
              <a:solidFill>
                <a:prstClr val="black"/>
              </a:solidFill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TW" altLang="en-US" sz="1200" dirty="0" smtClean="0">
                <a:solidFill>
                  <a:prstClr val="black"/>
                </a:solidFill>
              </a:rPr>
              <a:t>推薦結果呈現區</a:t>
            </a:r>
            <a:r>
              <a:rPr lang="zh-TW" altLang="en-US" sz="1200" dirty="0">
                <a:solidFill>
                  <a:prstClr val="black"/>
                </a:solidFill>
              </a:rPr>
              <a:t>塊</a:t>
            </a:r>
            <a:endParaRPr lang="en-US" altLang="zh-TW" sz="1200" dirty="0">
              <a:solidFill>
                <a:prstClr val="black"/>
              </a:solidFill>
            </a:endParaRPr>
          </a:p>
          <a:p>
            <a:pPr marL="1714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prstClr val="black"/>
                </a:solidFill>
              </a:rPr>
              <a:t>新增使用量分析頁面</a:t>
            </a:r>
            <a:endParaRPr lang="en-US" altLang="zh-TW" sz="1200" dirty="0">
              <a:solidFill>
                <a:prstClr val="black"/>
              </a:solidFill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1200" dirty="0" smtClean="0">
                <a:solidFill>
                  <a:prstClr val="black"/>
                </a:solidFill>
              </a:rPr>
              <a:t>新增</a:t>
            </a:r>
            <a:r>
              <a:rPr lang="zh-TW" altLang="en-US" sz="1200" dirty="0">
                <a:solidFill>
                  <a:prstClr val="black"/>
                </a:solidFill>
              </a:rPr>
              <a:t>推薦上傳檔案檢查</a:t>
            </a:r>
            <a:r>
              <a:rPr lang="zh-TW" altLang="en-US" sz="1200" dirty="0" smtClean="0">
                <a:solidFill>
                  <a:prstClr val="black"/>
                </a:solidFill>
              </a:rPr>
              <a:t>機制</a:t>
            </a:r>
            <a:endParaRPr lang="en-US" altLang="zh-TW" sz="1200" dirty="0" smtClean="0">
              <a:solidFill>
                <a:prstClr val="black"/>
              </a:solidFill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prstClr val="black"/>
                </a:solidFill>
              </a:rPr>
              <a:t>L8B</a:t>
            </a:r>
            <a:r>
              <a:rPr lang="zh-TW" altLang="en-US" sz="1200" dirty="0">
                <a:solidFill>
                  <a:prstClr val="black"/>
                </a:solidFill>
              </a:rPr>
              <a:t>新增機台</a:t>
            </a:r>
            <a:r>
              <a:rPr lang="en-US" altLang="zh-TW" sz="1200" dirty="0">
                <a:solidFill>
                  <a:prstClr val="black"/>
                </a:solidFill>
              </a:rPr>
              <a:t>CVDA00/CVDC00/CVDD00</a:t>
            </a:r>
            <a:endParaRPr lang="zh-TW" altLang="en-US" sz="1200" dirty="0">
              <a:solidFill>
                <a:prstClr val="black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27865" y="816555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4F81BD">
                    <a:lumMod val="75000"/>
                  </a:srgbClr>
                </a:solidFill>
              </a:rPr>
              <a:t>2021</a:t>
            </a:r>
            <a:r>
              <a:rPr lang="zh-TW" altLang="en-US" sz="1200" dirty="0" smtClean="0">
                <a:solidFill>
                  <a:srgbClr val="4F81BD">
                    <a:lumMod val="75000"/>
                  </a:srgbClr>
                </a:solidFill>
              </a:rPr>
              <a:t> </a:t>
            </a:r>
            <a:r>
              <a:rPr lang="en-US" altLang="zh-TW" sz="1200" dirty="0" smtClean="0">
                <a:solidFill>
                  <a:srgbClr val="4F81BD">
                    <a:lumMod val="75000"/>
                  </a:srgbClr>
                </a:solidFill>
              </a:rPr>
              <a:t>/</a:t>
            </a:r>
            <a:r>
              <a:rPr lang="zh-TW" altLang="en-US" sz="1200" dirty="0" smtClean="0">
                <a:solidFill>
                  <a:srgbClr val="4F81BD">
                    <a:lumMod val="75000"/>
                  </a:srgbClr>
                </a:solidFill>
              </a:rPr>
              <a:t> </a:t>
            </a:r>
            <a:r>
              <a:rPr lang="en-US" altLang="zh-TW" sz="1200" dirty="0" smtClean="0">
                <a:solidFill>
                  <a:srgbClr val="4F81BD">
                    <a:lumMod val="75000"/>
                  </a:srgbClr>
                </a:solidFill>
              </a:rPr>
              <a:t>05</a:t>
            </a:r>
            <a:r>
              <a:rPr lang="zh-TW" altLang="en-US" sz="1200" dirty="0" smtClean="0">
                <a:solidFill>
                  <a:srgbClr val="4F81BD">
                    <a:lumMod val="75000"/>
                  </a:srgbClr>
                </a:solidFill>
              </a:rPr>
              <a:t> </a:t>
            </a:r>
            <a:r>
              <a:rPr lang="en-US" altLang="zh-TW" sz="1200" dirty="0" smtClean="0">
                <a:solidFill>
                  <a:srgbClr val="4F81BD">
                    <a:lumMod val="75000"/>
                  </a:srgbClr>
                </a:solidFill>
              </a:rPr>
              <a:t>/</a:t>
            </a:r>
            <a:r>
              <a:rPr lang="zh-TW" altLang="en-US" sz="1200" dirty="0" smtClean="0">
                <a:solidFill>
                  <a:srgbClr val="4F81BD">
                    <a:lumMod val="75000"/>
                  </a:srgbClr>
                </a:solidFill>
              </a:rPr>
              <a:t> </a:t>
            </a:r>
            <a:r>
              <a:rPr lang="en-US" altLang="zh-TW" sz="1200" dirty="0" smtClean="0">
                <a:solidFill>
                  <a:srgbClr val="4F81BD">
                    <a:lumMod val="75000"/>
                  </a:srgbClr>
                </a:solidFill>
              </a:rPr>
              <a:t>12</a:t>
            </a:r>
            <a:r>
              <a:rPr lang="zh-TW" altLang="en-US" sz="1200" dirty="0" smtClean="0">
                <a:solidFill>
                  <a:srgbClr val="4F81BD">
                    <a:lumMod val="75000"/>
                  </a:srgbClr>
                </a:solidFill>
              </a:rPr>
              <a:t>上線</a:t>
            </a:r>
            <a:endParaRPr lang="zh-TW" altLang="en-US" sz="1200" dirty="0">
              <a:solidFill>
                <a:srgbClr val="4F81BD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9534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27103"/>
          <a:stretch/>
        </p:blipFill>
        <p:spPr>
          <a:xfrm>
            <a:off x="134350" y="3574335"/>
            <a:ext cx="4281625" cy="1415407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CPS &amp; P.system </a:t>
            </a:r>
            <a:r>
              <a:rPr lang="zh-TW" altLang="en-US" sz="2400" dirty="0">
                <a:solidFill>
                  <a:prstClr val="black"/>
                </a:solidFill>
              </a:rPr>
              <a:t>整合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6805" y="2516604"/>
            <a:ext cx="6120680" cy="2485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字方塊 6"/>
          <p:cNvSpPr txBox="1"/>
          <p:nvPr/>
        </p:nvSpPr>
        <p:spPr>
          <a:xfrm>
            <a:off x="6589190" y="2661760"/>
            <a:ext cx="13324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F9900"/>
                </a:solidFill>
              </a:rPr>
              <a:t># P.system </a:t>
            </a:r>
            <a:r>
              <a:rPr lang="zh-TW" altLang="en-US" sz="1000" dirty="0" smtClean="0">
                <a:solidFill>
                  <a:srgbClr val="FF9900"/>
                </a:solidFill>
              </a:rPr>
              <a:t>推薦 開關</a:t>
            </a:r>
            <a:endParaRPr lang="zh-TW" altLang="en-US" sz="1000" dirty="0">
              <a:solidFill>
                <a:srgbClr val="FF9900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5157065" y="3471850"/>
            <a:ext cx="837160" cy="31503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 smtClean="0">
                <a:solidFill>
                  <a:prstClr val="white"/>
                </a:solidFill>
                <a:latin typeface="Gill Sans MT" pitchFamily="34" charset="0"/>
                <a:ea typeface="微軟正黑體" pitchFamily="34" charset="-120"/>
              </a:rPr>
              <a:t>AI </a:t>
            </a:r>
            <a:r>
              <a:rPr lang="zh-TW" altLang="en-US" sz="800" dirty="0" smtClean="0">
                <a:solidFill>
                  <a:prstClr val="white"/>
                </a:solidFill>
                <a:latin typeface="Gill Sans MT" pitchFamily="34" charset="0"/>
                <a:ea typeface="微軟正黑體" pitchFamily="34" charset="-120"/>
              </a:rPr>
              <a:t>推薦 </a:t>
            </a:r>
            <a:r>
              <a:rPr lang="en-US" altLang="zh-TW" sz="800" dirty="0" smtClean="0">
                <a:solidFill>
                  <a:prstClr val="white"/>
                </a:solidFill>
                <a:latin typeface="Gill Sans MT" pitchFamily="34" charset="0"/>
                <a:ea typeface="微軟正黑體" pitchFamily="34" charset="-120"/>
              </a:rPr>
              <a:t>CVD100</a:t>
            </a:r>
            <a:endParaRPr lang="zh-TW" altLang="en-US" sz="800" dirty="0">
              <a:solidFill>
                <a:prstClr val="white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702487" y="4556905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F9900"/>
                </a:solidFill>
              </a:rPr>
              <a:t># </a:t>
            </a:r>
            <a:r>
              <a:rPr lang="zh-TW" altLang="zh-TW" sz="1000" dirty="0" smtClean="0">
                <a:solidFill>
                  <a:srgbClr val="FF9900"/>
                </a:solidFill>
              </a:rPr>
              <a:t>有</a:t>
            </a:r>
            <a:r>
              <a:rPr lang="en-US" altLang="zh-TW" sz="1000" dirty="0" smtClean="0">
                <a:solidFill>
                  <a:srgbClr val="FF9900"/>
                </a:solidFill>
              </a:rPr>
              <a:t>P.system </a:t>
            </a:r>
            <a:r>
              <a:rPr lang="zh-TW" altLang="en-US" sz="1000" dirty="0" smtClean="0">
                <a:solidFill>
                  <a:srgbClr val="FF9900"/>
                </a:solidFill>
              </a:rPr>
              <a:t>推薦</a:t>
            </a:r>
            <a:r>
              <a:rPr lang="zh-TW" altLang="zh-TW" sz="1000" dirty="0" smtClean="0">
                <a:solidFill>
                  <a:srgbClr val="FF9900"/>
                </a:solidFill>
              </a:rPr>
              <a:t>的機台顯示</a:t>
            </a:r>
            <a:r>
              <a:rPr lang="en-US" altLang="zh-TW" sz="1000" dirty="0" smtClean="0">
                <a:solidFill>
                  <a:srgbClr val="FF9900"/>
                </a:solidFill>
              </a:rPr>
              <a:t>ICON</a:t>
            </a:r>
          </a:p>
          <a:p>
            <a:r>
              <a:rPr lang="en-US" altLang="zh-TW" sz="1000" dirty="0" smtClean="0">
                <a:solidFill>
                  <a:srgbClr val="FF9900"/>
                </a:solidFill>
              </a:rPr>
              <a:t># </a:t>
            </a:r>
            <a:r>
              <a:rPr lang="zh-TW" altLang="en-US" sz="1000" dirty="0" smtClean="0">
                <a:solidFill>
                  <a:srgbClr val="FF9900"/>
                </a:solidFill>
              </a:rPr>
              <a:t>點擊</a:t>
            </a:r>
            <a:r>
              <a:rPr lang="en-US" altLang="zh-TW" sz="1000" dirty="0" smtClean="0">
                <a:solidFill>
                  <a:srgbClr val="FF9900"/>
                </a:solidFill>
              </a:rPr>
              <a:t> AI </a:t>
            </a:r>
            <a:r>
              <a:rPr lang="zh-TW" altLang="en-US" sz="1000" dirty="0" smtClean="0">
                <a:solidFill>
                  <a:srgbClr val="FF9900"/>
                </a:solidFill>
              </a:rPr>
              <a:t>推薦</a:t>
            </a:r>
            <a:endParaRPr lang="zh-TW" altLang="en-US" sz="1000" dirty="0">
              <a:solidFill>
                <a:srgbClr val="FF9900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5967155" y="3876895"/>
            <a:ext cx="837160" cy="31503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 smtClean="0">
                <a:solidFill>
                  <a:prstClr val="white"/>
                </a:solidFill>
                <a:latin typeface="Gill Sans MT" pitchFamily="34" charset="0"/>
                <a:ea typeface="微軟正黑體" pitchFamily="34" charset="-120"/>
              </a:rPr>
              <a:t>AI </a:t>
            </a:r>
            <a:r>
              <a:rPr lang="zh-TW" altLang="en-US" sz="800" dirty="0" smtClean="0">
                <a:solidFill>
                  <a:prstClr val="white"/>
                </a:solidFill>
                <a:latin typeface="Gill Sans MT" pitchFamily="34" charset="0"/>
                <a:ea typeface="微軟正黑體" pitchFamily="34" charset="-120"/>
              </a:rPr>
              <a:t>推薦</a:t>
            </a:r>
            <a:endParaRPr lang="en-US" altLang="zh-TW" sz="800" dirty="0" smtClean="0">
              <a:solidFill>
                <a:prstClr val="white"/>
              </a:solidFill>
              <a:latin typeface="Gill Sans MT" pitchFamily="34" charset="0"/>
              <a:ea typeface="微軟正黑體" pitchFamily="34" charset="-120"/>
            </a:endParaRPr>
          </a:p>
          <a:p>
            <a:pPr algn="ctr"/>
            <a:r>
              <a:rPr lang="en-US" altLang="zh-TW" sz="800" dirty="0" smtClean="0">
                <a:solidFill>
                  <a:prstClr val="white"/>
                </a:solidFill>
                <a:latin typeface="Gill Sans MT" pitchFamily="34" charset="0"/>
                <a:ea typeface="微軟正黑體" pitchFamily="34" charset="-120"/>
              </a:rPr>
              <a:t>SPT110</a:t>
            </a:r>
            <a:endParaRPr lang="zh-TW" altLang="en-US" sz="800" dirty="0">
              <a:solidFill>
                <a:prstClr val="white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01893" y="2735031"/>
            <a:ext cx="1125124" cy="630070"/>
          </a:xfrm>
          <a:prstGeom prst="rect">
            <a:avLst/>
          </a:prstGeom>
          <a:solidFill>
            <a:srgbClr val="FFC000">
              <a:alpha val="69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800" dirty="0" smtClean="0">
                <a:solidFill>
                  <a:prstClr val="white"/>
                </a:solidFill>
                <a:latin typeface="Gill Sans MT" pitchFamily="34" charset="0"/>
                <a:ea typeface="微軟正黑體" pitchFamily="34" charset="-120"/>
              </a:rPr>
              <a:t>機台</a:t>
            </a:r>
            <a:r>
              <a:rPr lang="en-US" altLang="zh-TW" sz="800" dirty="0" smtClean="0">
                <a:solidFill>
                  <a:prstClr val="white"/>
                </a:solidFill>
                <a:latin typeface="Gill Sans MT" pitchFamily="34" charset="0"/>
                <a:ea typeface="微軟正黑體" pitchFamily="34" charset="-120"/>
              </a:rPr>
              <a:t>: AKCVD100 </a:t>
            </a:r>
          </a:p>
          <a:p>
            <a:pPr>
              <a:lnSpc>
                <a:spcPct val="150000"/>
              </a:lnSpc>
            </a:pPr>
            <a:r>
              <a:rPr lang="en-US" altLang="zh-TW" sz="800" dirty="0" smtClean="0">
                <a:solidFill>
                  <a:prstClr val="white"/>
                </a:solidFill>
                <a:latin typeface="Gill Sans MT" pitchFamily="34" charset="0"/>
                <a:ea typeface="微軟正黑體" pitchFamily="34" charset="-120"/>
              </a:rPr>
              <a:t>Defect : XXXX </a:t>
            </a:r>
            <a:r>
              <a:rPr lang="zh-TW" altLang="en-US" sz="800" dirty="0" smtClean="0">
                <a:solidFill>
                  <a:prstClr val="white"/>
                </a:solidFill>
                <a:latin typeface="Gill Sans MT" pitchFamily="34" charset="0"/>
                <a:ea typeface="微軟正黑體" pitchFamily="34" charset="-120"/>
              </a:rPr>
              <a:t>推薦</a:t>
            </a:r>
            <a:endParaRPr lang="en-US" altLang="zh-TW" sz="800" dirty="0" smtClean="0">
              <a:solidFill>
                <a:prstClr val="white"/>
              </a:solidFill>
              <a:latin typeface="Gill Sans MT" pitchFamily="34" charset="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800" u="sng" dirty="0" smtClean="0">
                <a:solidFill>
                  <a:prstClr val="white"/>
                </a:solidFill>
                <a:latin typeface="Gill Sans MT" pitchFamily="34" charset="0"/>
                <a:ea typeface="微軟正黑體" pitchFamily="34" charset="-120"/>
              </a:rPr>
              <a:t>連結回 </a:t>
            </a:r>
            <a:r>
              <a:rPr lang="en-US" altLang="zh-TW" sz="800" u="sng" dirty="0" smtClean="0">
                <a:solidFill>
                  <a:prstClr val="white"/>
                </a:solidFill>
                <a:latin typeface="Gill Sans MT" pitchFamily="34" charset="0"/>
                <a:ea typeface="微軟正黑體" pitchFamily="34" charset="-120"/>
              </a:rPr>
              <a:t>P.system</a:t>
            </a:r>
            <a:endParaRPr lang="zh-TW" altLang="en-US" sz="800" u="sng" dirty="0">
              <a:solidFill>
                <a:prstClr val="white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8599" y="756083"/>
            <a:ext cx="8388885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n-US" altLang="zh-TW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kumimoji="0" lang="en-US" altLang="zh-TW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kumimoji="0" lang="zh-TW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採</a:t>
            </a:r>
            <a:r>
              <a:rPr kumimoji="0" lang="zh-TW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資訊方式與 </a:t>
            </a:r>
            <a:r>
              <a:rPr kumimoji="0" lang="en-US" altLang="zh-TW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CPS </a:t>
            </a:r>
            <a:r>
              <a:rPr kumimoji="0" lang="zh-TW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結合 </a:t>
            </a:r>
            <a:r>
              <a:rPr kumimoji="0" lang="en-US" altLang="zh-TW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Control Panel </a:t>
            </a:r>
            <a:r>
              <a:rPr kumimoji="0" lang="zh-TW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新增</a:t>
            </a:r>
            <a:r>
              <a:rPr kumimoji="0" lang="en-US" altLang="zh-TW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0" lang="en-US" altLang="zh-TW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P.system </a:t>
            </a:r>
            <a:r>
              <a:rPr kumimoji="0" lang="zh-TW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推薦開關</a:t>
            </a:r>
            <a:endParaRPr kumimoji="0" lang="en-US" altLang="zh-TW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 eaLnBrk="1" fontAlgn="auto" hangingPunct="1">
              <a:spcBef>
                <a:spcPts val="600"/>
              </a:spcBef>
              <a:spcAft>
                <a:spcPts val="0"/>
              </a:spcAft>
            </a:pPr>
            <a:r>
              <a:rPr kumimoji="0" lang="en-US" altLang="zh-TW" sz="1100" dirty="0">
                <a:solidFill>
                  <a:srgbClr val="333333"/>
                </a:solidFill>
              </a:rPr>
              <a:t>2</a:t>
            </a:r>
            <a:r>
              <a:rPr kumimoji="0" lang="en-US" altLang="zh-TW" sz="1100" dirty="0" smtClean="0">
                <a:solidFill>
                  <a:srgbClr val="333333"/>
                </a:solidFill>
              </a:rPr>
              <a:t>. </a:t>
            </a:r>
            <a:r>
              <a:rPr kumimoji="0" lang="zh-TW" altLang="en-US" sz="1100" dirty="0" smtClean="0">
                <a:solidFill>
                  <a:srgbClr val="333333"/>
                </a:solidFill>
              </a:rPr>
              <a:t>開關</a:t>
            </a:r>
            <a:r>
              <a:rPr kumimoji="0" lang="zh-TW" altLang="en-US" sz="1100" dirty="0">
                <a:solidFill>
                  <a:srgbClr val="333333"/>
                </a:solidFill>
              </a:rPr>
              <a:t>開起</a:t>
            </a:r>
            <a:r>
              <a:rPr kumimoji="0" lang="zh-TW" altLang="en-US" sz="1100" u="sng" dirty="0">
                <a:solidFill>
                  <a:srgbClr val="0000FF"/>
                </a:solidFill>
              </a:rPr>
              <a:t>即時</a:t>
            </a:r>
            <a:r>
              <a:rPr kumimoji="0" lang="zh-TW" altLang="zh-TW" sz="1100" dirty="0" smtClean="0">
                <a:solidFill>
                  <a:srgbClr val="333333"/>
                </a:solidFill>
              </a:rPr>
              <a:t>透過</a:t>
            </a:r>
            <a:r>
              <a:rPr kumimoji="0" lang="en-US" altLang="zh-TW" sz="1100" dirty="0" smtClean="0">
                <a:solidFill>
                  <a:srgbClr val="333333"/>
                </a:solidFill>
              </a:rPr>
              <a:t>P.system </a:t>
            </a:r>
            <a:r>
              <a:rPr kumimoji="0" lang="en-US" altLang="zh-TW" sz="1100" dirty="0">
                <a:solidFill>
                  <a:srgbClr val="333333"/>
                </a:solidFill>
              </a:rPr>
              <a:t>WEB API </a:t>
            </a:r>
            <a:r>
              <a:rPr kumimoji="0" lang="zh-TW" altLang="zh-TW" sz="1100" dirty="0">
                <a:solidFill>
                  <a:srgbClr val="333333"/>
                </a:solidFill>
              </a:rPr>
              <a:t>取得</a:t>
            </a:r>
            <a:r>
              <a:rPr kumimoji="0" lang="zh-TW" altLang="en-US" sz="1100" u="sng" dirty="0">
                <a:solidFill>
                  <a:srgbClr val="0000FF"/>
                </a:solidFill>
              </a:rPr>
              <a:t>目前場景</a:t>
            </a:r>
            <a:r>
              <a:rPr kumimoji="0" lang="zh-TW" altLang="en-US" sz="1100" dirty="0">
                <a:solidFill>
                  <a:srgbClr val="0000FF"/>
                </a:solidFill>
              </a:rPr>
              <a:t> </a:t>
            </a:r>
            <a:r>
              <a:rPr kumimoji="0" lang="zh-TW" altLang="en-US" sz="1100" u="sng" dirty="0">
                <a:solidFill>
                  <a:srgbClr val="0000FF"/>
                </a:solidFill>
              </a:rPr>
              <a:t>當日</a:t>
            </a:r>
            <a:r>
              <a:rPr kumimoji="0" lang="zh-TW" altLang="en-US" sz="1100" dirty="0">
                <a:solidFill>
                  <a:srgbClr val="0000FF"/>
                </a:solidFill>
              </a:rPr>
              <a:t>有</a:t>
            </a:r>
            <a:r>
              <a:rPr kumimoji="0" lang="zh-TW" altLang="zh-TW" sz="1100" dirty="0">
                <a:solidFill>
                  <a:srgbClr val="0000FF"/>
                </a:solidFill>
              </a:rPr>
              <a:t>推薦</a:t>
            </a:r>
            <a:r>
              <a:rPr kumimoji="0" lang="zh-TW" altLang="en-US" sz="1100" dirty="0">
                <a:solidFill>
                  <a:srgbClr val="0000FF"/>
                </a:solidFill>
              </a:rPr>
              <a:t>資訊的機台 </a:t>
            </a:r>
            <a:r>
              <a:rPr kumimoji="0" lang="en-US" altLang="zh-TW" sz="1100" dirty="0">
                <a:solidFill>
                  <a:srgbClr val="0000FF"/>
                </a:solidFill>
              </a:rPr>
              <a:t>or UI </a:t>
            </a:r>
            <a:r>
              <a:rPr kumimoji="0" lang="zh-TW" altLang="en-US" sz="1100" dirty="0">
                <a:solidFill>
                  <a:srgbClr val="0000FF"/>
                </a:solidFill>
              </a:rPr>
              <a:t>要顯示的推薦資訊</a:t>
            </a:r>
            <a:endParaRPr kumimoji="0" lang="en-US" altLang="zh-TW" sz="1100" dirty="0">
              <a:solidFill>
                <a:srgbClr val="0000FF"/>
              </a:solidFill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n-US" altLang="zh-TW" sz="1100" dirty="0">
                <a:solidFill>
                  <a:srgbClr val="333333"/>
                </a:solidFill>
                <a:sym typeface="Wingdings" pitchFamily="2" charset="2"/>
              </a:rPr>
              <a:t>   </a:t>
            </a:r>
            <a:r>
              <a:rPr kumimoji="0" lang="en-US" altLang="zh-TW" sz="1100" dirty="0" smtClean="0">
                <a:solidFill>
                  <a:srgbClr val="333333"/>
                </a:solidFill>
                <a:sym typeface="Wingdings" pitchFamily="2" charset="2"/>
              </a:rPr>
              <a:t>   (1)</a:t>
            </a:r>
            <a:r>
              <a:rPr kumimoji="0" lang="en-US" altLang="zh-TW" sz="1100" dirty="0">
                <a:solidFill>
                  <a:srgbClr val="333333"/>
                </a:solidFill>
              </a:rPr>
              <a:t> P.s</a:t>
            </a:r>
            <a:r>
              <a:rPr kumimoji="0" lang="en-US" altLang="zh-TW" sz="1100" dirty="0" smtClean="0">
                <a:solidFill>
                  <a:srgbClr val="333333"/>
                </a:solidFill>
              </a:rPr>
              <a:t>ystem </a:t>
            </a:r>
            <a:r>
              <a:rPr kumimoji="0" lang="zh-TW" altLang="zh-TW" sz="1100" dirty="0">
                <a:solidFill>
                  <a:srgbClr val="333333"/>
                </a:solidFill>
              </a:rPr>
              <a:t>內的機台</a:t>
            </a:r>
            <a:r>
              <a:rPr kumimoji="0" lang="en-US" altLang="zh-TW" sz="1100" dirty="0">
                <a:solidFill>
                  <a:srgbClr val="333333"/>
                </a:solidFill>
              </a:rPr>
              <a:t> ID/chamber ID </a:t>
            </a:r>
            <a:r>
              <a:rPr kumimoji="0" lang="zh-TW" altLang="zh-TW" sz="1100" dirty="0">
                <a:solidFill>
                  <a:srgbClr val="333333"/>
                </a:solidFill>
              </a:rPr>
              <a:t>必需和</a:t>
            </a:r>
            <a:r>
              <a:rPr kumimoji="0" lang="en-US" altLang="zh-TW" sz="1100" dirty="0">
                <a:solidFill>
                  <a:srgbClr val="333333"/>
                </a:solidFill>
              </a:rPr>
              <a:t>MES</a:t>
            </a:r>
            <a:r>
              <a:rPr kumimoji="0" lang="zh-TW" altLang="zh-TW" sz="1100" dirty="0" smtClean="0">
                <a:solidFill>
                  <a:srgbClr val="333333"/>
                </a:solidFill>
              </a:rPr>
              <a:t>一致</a:t>
            </a:r>
            <a:endParaRPr kumimoji="0" lang="en-US" altLang="zh-TW" sz="1100" dirty="0">
              <a:solidFill>
                <a:srgbClr val="333333"/>
              </a:solidFill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n-US" altLang="zh-TW" sz="1100" dirty="0">
                <a:solidFill>
                  <a:srgbClr val="333333"/>
                </a:solidFill>
                <a:sym typeface="Wingdings" pitchFamily="2" charset="2"/>
              </a:rPr>
              <a:t>   </a:t>
            </a:r>
            <a:r>
              <a:rPr kumimoji="0" lang="en-US" altLang="zh-TW" sz="1100" dirty="0" smtClean="0">
                <a:solidFill>
                  <a:srgbClr val="333333"/>
                </a:solidFill>
                <a:sym typeface="Wingdings" pitchFamily="2" charset="2"/>
              </a:rPr>
              <a:t>   (</a:t>
            </a:r>
            <a:r>
              <a:rPr kumimoji="0" lang="en-US" altLang="zh-TW" sz="1100" dirty="0">
                <a:solidFill>
                  <a:srgbClr val="333333"/>
                </a:solidFill>
                <a:sym typeface="Wingdings" pitchFamily="2" charset="2"/>
              </a:rPr>
              <a:t>2</a:t>
            </a:r>
            <a:r>
              <a:rPr kumimoji="0" lang="en-US" altLang="zh-TW" sz="1100" dirty="0" smtClean="0">
                <a:solidFill>
                  <a:srgbClr val="333333"/>
                </a:solidFill>
                <a:sym typeface="Wingdings" pitchFamily="2" charset="2"/>
              </a:rPr>
              <a:t>) </a:t>
            </a:r>
            <a:r>
              <a:rPr kumimoji="0" lang="zh-TW" altLang="en-US" sz="1100" dirty="0" smtClean="0">
                <a:solidFill>
                  <a:srgbClr val="333333"/>
                </a:solidFill>
                <a:sym typeface="Wingdings" pitchFamily="2" charset="2"/>
              </a:rPr>
              <a:t>有</a:t>
            </a:r>
            <a:r>
              <a:rPr kumimoji="0" lang="zh-TW" altLang="en-US" sz="1100" dirty="0">
                <a:solidFill>
                  <a:srgbClr val="333333"/>
                </a:solidFill>
                <a:sym typeface="Wingdings" pitchFamily="2" charset="2"/>
              </a:rPr>
              <a:t>推薦資訊的機台</a:t>
            </a:r>
            <a:r>
              <a:rPr kumimoji="0" lang="en-US" altLang="zh-TW" sz="1100" dirty="0">
                <a:solidFill>
                  <a:srgbClr val="333333"/>
                </a:solidFill>
                <a:sym typeface="Wingdings" pitchFamily="2" charset="2"/>
              </a:rPr>
              <a:t>/chamber </a:t>
            </a:r>
            <a:r>
              <a:rPr kumimoji="0" lang="zh-TW" altLang="en-US" sz="1100" dirty="0">
                <a:solidFill>
                  <a:srgbClr val="333333"/>
                </a:solidFill>
                <a:sym typeface="Wingdings" pitchFamily="2" charset="2"/>
              </a:rPr>
              <a:t>顯示</a:t>
            </a:r>
            <a:r>
              <a:rPr kumimoji="0" lang="en-US" altLang="zh-TW" sz="1100" dirty="0">
                <a:solidFill>
                  <a:srgbClr val="333333"/>
                </a:solidFill>
                <a:sym typeface="Wingdings" pitchFamily="2" charset="2"/>
              </a:rPr>
              <a:t>AI</a:t>
            </a:r>
            <a:r>
              <a:rPr kumimoji="0" lang="zh-TW" altLang="en-US" sz="1100" dirty="0">
                <a:solidFill>
                  <a:srgbClr val="333333"/>
                </a:solidFill>
                <a:sym typeface="Wingdings" pitchFamily="2" charset="2"/>
              </a:rPr>
              <a:t>推薦</a:t>
            </a:r>
            <a:r>
              <a:rPr kumimoji="0" lang="en-US" altLang="zh-TW" sz="1100" dirty="0">
                <a:solidFill>
                  <a:srgbClr val="333333"/>
                </a:solidFill>
                <a:sym typeface="Wingdings" pitchFamily="2" charset="2"/>
              </a:rPr>
              <a:t>ICON</a:t>
            </a:r>
          </a:p>
          <a:p>
            <a:pPr marL="342900" indent="-342900" eaLnBrk="1" fontAlgn="auto" hangingPunct="1">
              <a:spcBef>
                <a:spcPts val="600"/>
              </a:spcBef>
              <a:spcAft>
                <a:spcPts val="0"/>
              </a:spcAft>
            </a:pPr>
            <a:r>
              <a:rPr kumimoji="0" lang="en-US" altLang="zh-TW" sz="1100" dirty="0">
                <a:solidFill>
                  <a:prstClr val="black"/>
                </a:solidFill>
                <a:sym typeface="Wingdings" pitchFamily="2" charset="2"/>
              </a:rPr>
              <a:t>3.</a:t>
            </a:r>
            <a:r>
              <a:rPr kumimoji="0" lang="en-US" altLang="zh-TW" sz="1100" dirty="0">
                <a:solidFill>
                  <a:prstClr val="black"/>
                </a:solidFill>
              </a:rPr>
              <a:t> </a:t>
            </a:r>
            <a:r>
              <a:rPr kumimoji="0" lang="en-US" altLang="zh-TW" sz="1100" dirty="0" smtClean="0">
                <a:solidFill>
                  <a:prstClr val="black"/>
                </a:solidFill>
              </a:rPr>
              <a:t> </a:t>
            </a:r>
            <a:r>
              <a:rPr kumimoji="0" lang="zh-TW" altLang="en-US" sz="1100" dirty="0" smtClean="0">
                <a:solidFill>
                  <a:prstClr val="black"/>
                </a:solidFill>
              </a:rPr>
              <a:t>點</a:t>
            </a:r>
            <a:r>
              <a:rPr kumimoji="0" lang="zh-TW" altLang="en-US" sz="1100" dirty="0">
                <a:solidFill>
                  <a:prstClr val="black"/>
                </a:solidFill>
              </a:rPr>
              <a:t>擊</a:t>
            </a:r>
            <a:r>
              <a:rPr kumimoji="0" lang="en-US" altLang="zh-TW" sz="1100" dirty="0">
                <a:solidFill>
                  <a:prstClr val="black"/>
                </a:solidFill>
              </a:rPr>
              <a:t> AI </a:t>
            </a:r>
            <a:r>
              <a:rPr kumimoji="0" lang="zh-TW" altLang="en-US" sz="1100" dirty="0">
                <a:solidFill>
                  <a:prstClr val="black"/>
                </a:solidFill>
              </a:rPr>
              <a:t>推薦</a:t>
            </a:r>
            <a:r>
              <a:rPr kumimoji="0" lang="en-US" altLang="zh-TW" sz="1100" dirty="0">
                <a:solidFill>
                  <a:prstClr val="black"/>
                </a:solidFill>
              </a:rPr>
              <a:t>ICON</a:t>
            </a: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n-US" altLang="zh-TW" sz="1100" dirty="0">
                <a:solidFill>
                  <a:prstClr val="black"/>
                </a:solidFill>
              </a:rPr>
              <a:t>   </a:t>
            </a:r>
            <a:r>
              <a:rPr kumimoji="0" lang="en-US" altLang="zh-TW" sz="1100" dirty="0" smtClean="0">
                <a:solidFill>
                  <a:prstClr val="black"/>
                </a:solidFill>
              </a:rPr>
              <a:t>    </a:t>
            </a:r>
            <a:r>
              <a:rPr kumimoji="0" lang="zh-TW" altLang="en-US" sz="1100" dirty="0" smtClean="0">
                <a:solidFill>
                  <a:prstClr val="black"/>
                </a:solidFill>
              </a:rPr>
              <a:t>方案</a:t>
            </a:r>
            <a:r>
              <a:rPr kumimoji="0" lang="en-US" altLang="zh-TW" sz="1100" dirty="0">
                <a:solidFill>
                  <a:prstClr val="black"/>
                </a:solidFill>
              </a:rPr>
              <a:t>1 : </a:t>
            </a:r>
            <a:r>
              <a:rPr kumimoji="0" lang="zh-TW" altLang="en-US" sz="1100" dirty="0">
                <a:solidFill>
                  <a:prstClr val="black"/>
                </a:solidFill>
              </a:rPr>
              <a:t>顯示推薦重要資訊</a:t>
            </a:r>
            <a:r>
              <a:rPr kumimoji="0" lang="en-US" altLang="zh-TW" sz="1100" dirty="0">
                <a:solidFill>
                  <a:prstClr val="black"/>
                </a:solidFill>
              </a:rPr>
              <a:t> &amp; </a:t>
            </a:r>
            <a:r>
              <a:rPr kumimoji="0" lang="zh-TW" altLang="en-US" sz="1100" dirty="0">
                <a:solidFill>
                  <a:prstClr val="black"/>
                </a:solidFill>
              </a:rPr>
              <a:t>連結回</a:t>
            </a:r>
            <a:r>
              <a:rPr kumimoji="0" lang="en-US" altLang="zh-TW" sz="1100" dirty="0">
                <a:solidFill>
                  <a:prstClr val="black"/>
                </a:solidFill>
              </a:rPr>
              <a:t> </a:t>
            </a:r>
            <a:r>
              <a:rPr kumimoji="0" lang="en-US" altLang="zh-TW" sz="1100" dirty="0" smtClean="0">
                <a:solidFill>
                  <a:prstClr val="black"/>
                </a:solidFill>
              </a:rPr>
              <a:t>P.system </a:t>
            </a:r>
            <a:r>
              <a:rPr kumimoji="0" lang="zh-TW" altLang="en-US" sz="1100" dirty="0">
                <a:solidFill>
                  <a:prstClr val="black"/>
                </a:solidFill>
              </a:rPr>
              <a:t>這個機台推薦頁面的快速連結，</a:t>
            </a:r>
            <a:r>
              <a:rPr kumimoji="0" lang="en-US" altLang="zh-TW" sz="1100" dirty="0">
                <a:solidFill>
                  <a:prstClr val="black"/>
                </a:solidFill>
              </a:rPr>
              <a:t>user</a:t>
            </a:r>
            <a:r>
              <a:rPr kumimoji="0" lang="zh-TW" altLang="en-US" sz="1100" dirty="0">
                <a:solidFill>
                  <a:prstClr val="black"/>
                </a:solidFill>
              </a:rPr>
              <a:t>可以自已判斷是否當下就連回</a:t>
            </a:r>
            <a:r>
              <a:rPr kumimoji="0" lang="en-US" altLang="zh-TW" sz="1100" dirty="0" smtClean="0">
                <a:solidFill>
                  <a:prstClr val="black"/>
                </a:solidFill>
              </a:rPr>
              <a:t>P.system</a:t>
            </a:r>
            <a:r>
              <a:rPr kumimoji="0" lang="zh-TW" altLang="en-US" sz="1100" dirty="0">
                <a:solidFill>
                  <a:prstClr val="black"/>
                </a:solidFill>
              </a:rPr>
              <a:t>分析</a:t>
            </a:r>
            <a:endParaRPr kumimoji="0" lang="en-US" altLang="zh-TW" sz="1100" dirty="0">
              <a:solidFill>
                <a:prstClr val="black"/>
              </a:solidFill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n-US" altLang="zh-TW" sz="1100" dirty="0">
                <a:solidFill>
                  <a:prstClr val="black"/>
                </a:solidFill>
              </a:rPr>
              <a:t>   </a:t>
            </a:r>
            <a:r>
              <a:rPr kumimoji="0" lang="en-US" altLang="zh-TW" sz="1100" dirty="0" smtClean="0">
                <a:solidFill>
                  <a:prstClr val="black"/>
                </a:solidFill>
              </a:rPr>
              <a:t>    </a:t>
            </a:r>
            <a:r>
              <a:rPr kumimoji="0" lang="zh-TW" altLang="en-US" sz="1100" dirty="0" smtClean="0">
                <a:solidFill>
                  <a:prstClr val="black"/>
                </a:solidFill>
              </a:rPr>
              <a:t>方案</a:t>
            </a:r>
            <a:r>
              <a:rPr kumimoji="0" lang="en-US" altLang="zh-TW" sz="1100" dirty="0">
                <a:solidFill>
                  <a:prstClr val="black"/>
                </a:solidFill>
              </a:rPr>
              <a:t>2 : </a:t>
            </a:r>
            <a:r>
              <a:rPr kumimoji="0" lang="zh-TW" altLang="en-US" sz="1100" dirty="0">
                <a:solidFill>
                  <a:prstClr val="black"/>
                </a:solidFill>
              </a:rPr>
              <a:t>直接連</a:t>
            </a:r>
            <a:r>
              <a:rPr kumimoji="0" lang="zh-TW" altLang="en-US" sz="1100" dirty="0" smtClean="0">
                <a:solidFill>
                  <a:prstClr val="black"/>
                </a:solidFill>
              </a:rPr>
              <a:t>回</a:t>
            </a:r>
            <a:r>
              <a:rPr kumimoji="0" lang="en-US" altLang="zh-TW" sz="1100" dirty="0">
                <a:solidFill>
                  <a:srgbClr val="333333"/>
                </a:solidFill>
              </a:rPr>
              <a:t>P.s</a:t>
            </a:r>
            <a:r>
              <a:rPr kumimoji="0" lang="en-US" altLang="zh-TW" sz="1100" dirty="0" smtClean="0">
                <a:solidFill>
                  <a:prstClr val="black"/>
                </a:solidFill>
              </a:rPr>
              <a:t>ystem </a:t>
            </a:r>
            <a:r>
              <a:rPr kumimoji="0" lang="zh-TW" altLang="en-US" sz="1100" dirty="0">
                <a:solidFill>
                  <a:prstClr val="black"/>
                </a:solidFill>
              </a:rPr>
              <a:t>這個機台推薦頁面的快速連結</a:t>
            </a:r>
            <a:endParaRPr kumimoji="0" lang="en-US" altLang="zh-TW" sz="1100" dirty="0">
              <a:solidFill>
                <a:prstClr val="black"/>
              </a:solidFill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n-US" altLang="zh-TW" sz="1100" dirty="0">
                <a:solidFill>
                  <a:srgbClr val="0000FF"/>
                </a:solidFill>
              </a:rPr>
              <a:t>   </a:t>
            </a:r>
            <a:r>
              <a:rPr kumimoji="0" lang="en-US" altLang="zh-TW" sz="1100" dirty="0" smtClean="0">
                <a:solidFill>
                  <a:srgbClr val="0000FF"/>
                </a:solidFill>
              </a:rPr>
              <a:t>    # </a:t>
            </a:r>
            <a:r>
              <a:rPr kumimoji="0" lang="zh-TW" altLang="en-US" sz="1100" dirty="0" smtClean="0">
                <a:solidFill>
                  <a:srgbClr val="0000FF"/>
                </a:solidFill>
              </a:rPr>
              <a:t>若</a:t>
            </a:r>
            <a:r>
              <a:rPr kumimoji="0" lang="zh-TW" altLang="en-US" sz="1100" dirty="0">
                <a:solidFill>
                  <a:srgbClr val="0000FF"/>
                </a:solidFill>
              </a:rPr>
              <a:t>採方案</a:t>
            </a:r>
            <a:r>
              <a:rPr kumimoji="0" lang="en-US" altLang="zh-TW" sz="1100" dirty="0">
                <a:solidFill>
                  <a:srgbClr val="0000FF"/>
                </a:solidFill>
              </a:rPr>
              <a:t> 1</a:t>
            </a:r>
            <a:r>
              <a:rPr kumimoji="0" lang="zh-TW" altLang="en-US" sz="1100" dirty="0" smtClean="0">
                <a:solidFill>
                  <a:srgbClr val="0000FF"/>
                </a:solidFill>
              </a:rPr>
              <a:t>，</a:t>
            </a:r>
            <a:r>
              <a:rPr kumimoji="0" lang="zh-TW" altLang="en-US" sz="1100" dirty="0">
                <a:solidFill>
                  <a:srgbClr val="0000FF"/>
                </a:solidFill>
              </a:rPr>
              <a:t>須</a:t>
            </a:r>
            <a:r>
              <a:rPr kumimoji="0" lang="zh-TW" altLang="en-US" sz="1100" dirty="0" smtClean="0">
                <a:solidFill>
                  <a:srgbClr val="0000FF"/>
                </a:solidFill>
              </a:rPr>
              <a:t>提</a:t>
            </a:r>
            <a:r>
              <a:rPr kumimoji="0" lang="zh-TW" altLang="en-US" sz="1100" dirty="0">
                <a:solidFill>
                  <a:srgbClr val="0000FF"/>
                </a:solidFill>
              </a:rPr>
              <a:t>供</a:t>
            </a:r>
            <a:r>
              <a:rPr kumimoji="0" lang="zh-TW" altLang="en-US" sz="1100" dirty="0" smtClean="0">
                <a:solidFill>
                  <a:srgbClr val="0000FF"/>
                </a:solidFill>
              </a:rPr>
              <a:t>要</a:t>
            </a:r>
            <a:r>
              <a:rPr kumimoji="0" lang="zh-TW" altLang="en-US" sz="1100" dirty="0">
                <a:solidFill>
                  <a:srgbClr val="0000FF"/>
                </a:solidFill>
              </a:rPr>
              <a:t>顯示哪些重要</a:t>
            </a:r>
            <a:r>
              <a:rPr kumimoji="0" lang="zh-TW" altLang="en-US" sz="1100" dirty="0" smtClean="0">
                <a:solidFill>
                  <a:srgbClr val="0000FF"/>
                </a:solidFill>
              </a:rPr>
              <a:t>資訊</a:t>
            </a:r>
            <a:endParaRPr kumimoji="0" lang="en-US" altLang="zh-TW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81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P.system</a:t>
            </a:r>
            <a:r>
              <a:rPr kumimoji="0"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0" lang="en-US" altLang="zh-TW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</a:t>
            </a:r>
            <a:r>
              <a:rPr kumimoji="0"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Gantt </a:t>
            </a:r>
            <a:r>
              <a:rPr kumimoji="0" lang="en-US" altLang="zh-TW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chart </a:t>
            </a:r>
            <a:endParaRPr kumimoji="0" lang="zh-TW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773781"/>
              </p:ext>
            </p:extLst>
          </p:nvPr>
        </p:nvGraphicFramePr>
        <p:xfrm>
          <a:off x="161518" y="1311610"/>
          <a:ext cx="8820971" cy="3032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95467"/>
                <a:gridCol w="809670"/>
                <a:gridCol w="1994934"/>
                <a:gridCol w="460075"/>
                <a:gridCol w="460075"/>
                <a:gridCol w="460075"/>
                <a:gridCol w="460075"/>
                <a:gridCol w="460075"/>
                <a:gridCol w="460075"/>
                <a:gridCol w="460075"/>
                <a:gridCol w="460075"/>
                <a:gridCol w="460075"/>
                <a:gridCol w="460075"/>
                <a:gridCol w="460075"/>
                <a:gridCol w="460075"/>
              </a:tblGrid>
              <a:tr h="0">
                <a:tc rowSpan="2" gridSpan="3">
                  <a:txBody>
                    <a:bodyPr/>
                    <a:lstStyle/>
                    <a:p>
                      <a:pPr algn="ctr"/>
                      <a:r>
                        <a:rPr lang="zh-TW" altLang="en-US" sz="1200" b="1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工作項目</a:t>
                      </a:r>
                      <a:endParaRPr lang="zh-TW" altLang="en-US" sz="12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TW" altLang="en-US" sz="12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MAY</a:t>
                      </a:r>
                      <a:endParaRPr lang="zh-TW" altLang="en-US" sz="12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JUN</a:t>
                      </a:r>
                      <a:endParaRPr lang="zh-TW" altLang="en-US" sz="12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JULY</a:t>
                      </a:r>
                      <a:endParaRPr lang="zh-TW" altLang="en-US" sz="12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</a:tr>
              <a:tr h="0">
                <a:tc gridSpan="3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TW" altLang="en-US" sz="110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W19</a:t>
                      </a:r>
                      <a:endParaRPr lang="zh-TW" altLang="en-US" sz="100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W20</a:t>
                      </a:r>
                      <a:endParaRPr lang="zh-TW" altLang="en-US" sz="100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W21</a:t>
                      </a:r>
                      <a:endParaRPr lang="zh-TW" altLang="en-US" sz="100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W22</a:t>
                      </a:r>
                      <a:endParaRPr lang="zh-TW" altLang="en-US" sz="100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W23</a:t>
                      </a:r>
                      <a:endParaRPr lang="zh-TW" altLang="en-US" sz="100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W24</a:t>
                      </a:r>
                      <a:endParaRPr lang="zh-TW" altLang="en-US" sz="100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W25</a:t>
                      </a:r>
                      <a:endParaRPr lang="zh-TW" altLang="en-US" sz="100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W26</a:t>
                      </a:r>
                      <a:endParaRPr lang="zh-TW" altLang="en-US" sz="100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W27</a:t>
                      </a:r>
                      <a:endParaRPr lang="zh-TW" altLang="en-US" sz="100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W28</a:t>
                      </a:r>
                      <a:endParaRPr lang="zh-TW" altLang="en-US" sz="100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W29</a:t>
                      </a:r>
                      <a:endParaRPr lang="zh-TW" altLang="en-US" sz="100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W30</a:t>
                      </a:r>
                      <a:endParaRPr lang="zh-TW" altLang="en-US" sz="100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主頁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100" dirty="0" smtClean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LCD2</a:t>
                      </a:r>
                      <a:r>
                        <a:rPr lang="zh-TW" altLang="en-US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各廠新增機台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機台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LCD2</a:t>
                      </a:r>
                      <a:r>
                        <a:rPr lang="zh-TW" altLang="en-US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各廠新增機台及需求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 gridSpan="2" vMerge="1">
                  <a:txBody>
                    <a:bodyPr/>
                    <a:lstStyle/>
                    <a:p>
                      <a:pPr algn="ctr"/>
                      <a:endParaRPr lang="zh-TW" altLang="en-US" sz="1100" dirty="0" smtClean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CPS</a:t>
                      </a:r>
                      <a:r>
                        <a:rPr lang="zh-TW" altLang="en-US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與</a:t>
                      </a:r>
                      <a:r>
                        <a:rPr lang="en-US" altLang="zh-TW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P-system</a:t>
                      </a:r>
                      <a:r>
                        <a:rPr lang="zh-TW" altLang="en-US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串接</a:t>
                      </a:r>
                      <a:r>
                        <a:rPr lang="en-US" altLang="zh-TW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需求定義</a:t>
                      </a:r>
                      <a:r>
                        <a:rPr lang="en-US" altLang="zh-TW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050" dirty="0" smtClean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 row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05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+mn-cs"/>
                        </a:rPr>
                        <a:t>推薦</a:t>
                      </a:r>
                      <a:endParaRPr lang="zh-TW" altLang="en-US" sz="105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05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+mn-cs"/>
                        </a:rPr>
                        <a:t>推薦</a:t>
                      </a:r>
                      <a:endParaRPr lang="en-US" altLang="zh-TW" sz="1050" kern="1200" dirty="0" smtClean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05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+mn-cs"/>
                        </a:rPr>
                        <a:t>最佳化</a:t>
                      </a:r>
                      <a:endParaRPr lang="zh-TW" altLang="en-US" sz="105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05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+mn-cs"/>
                        </a:rPr>
                        <a:t>user</a:t>
                      </a:r>
                      <a:r>
                        <a:rPr lang="zh-TW" altLang="en-US" sz="105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+mn-cs"/>
                        </a:rPr>
                        <a:t>測試階段</a:t>
                      </a:r>
                      <a:r>
                        <a:rPr lang="en-US" altLang="zh-TW" sz="105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+mn-cs"/>
                        </a:rPr>
                        <a:t>+feedback</a:t>
                      </a:r>
                      <a:endParaRPr lang="zh-TW" altLang="en-US" sz="105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1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05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+mn-cs"/>
                        </a:rPr>
                        <a:t>推薦自選上線正式區</a:t>
                      </a:r>
                      <a:endParaRPr lang="zh-TW" altLang="en-US" sz="105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推薦</a:t>
                      </a:r>
                      <a:endParaRPr lang="en-US" altLang="zh-TW" sz="1050" dirty="0" smtClean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05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+mn-cs"/>
                        </a:rPr>
                        <a:t>自定義</a:t>
                      </a:r>
                      <a:endParaRPr lang="zh-TW" altLang="en-US" sz="105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UI</a:t>
                      </a:r>
                      <a:r>
                        <a:rPr lang="zh-TW" altLang="en-US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版面配置 </a:t>
                      </a:r>
                      <a:r>
                        <a:rPr lang="en-US" altLang="zh-TW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 結果功能配置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100" dirty="0" smtClean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100" kern="1200" dirty="0">
                        <a:solidFill>
                          <a:schemeClr val="dk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50" kern="1200" dirty="0" smtClean="0">
                          <a:solidFill>
                            <a:schemeClr val="dk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+mn-cs"/>
                        </a:rPr>
                        <a:t>輸</a:t>
                      </a:r>
                      <a:r>
                        <a:rPr lang="zh-TW" altLang="en-US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入資料串接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100" dirty="0" smtClean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新增</a:t>
                      </a:r>
                      <a:r>
                        <a:rPr lang="en-US" altLang="zh-TW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csv</a:t>
                      </a:r>
                      <a:r>
                        <a:rPr lang="zh-TW" altLang="en-US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檔案格式判斷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10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後端演算法串接</a:t>
                      </a: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ALL</a:t>
                      </a:r>
                      <a:endParaRPr lang="zh-TW" altLang="en-US" sz="1050" dirty="0" smtClean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版本</a:t>
                      </a:r>
                      <a:r>
                        <a:rPr lang="en-US" altLang="zh-TW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V1.0.6</a:t>
                      </a:r>
                      <a:r>
                        <a:rPr lang="zh-TW" altLang="en-US" sz="1050" dirty="0" smtClean="0"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上線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05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 flipV="1">
            <a:off x="4371279" y="1583473"/>
            <a:ext cx="470752" cy="274347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5347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22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err="1" smtClean="0"/>
              <a:t>P.system</a:t>
            </a:r>
            <a:r>
              <a:rPr lang="en-US" altLang="zh-TW" sz="4000" dirty="0" smtClean="0"/>
              <a:t> Azure</a:t>
            </a:r>
            <a:r>
              <a:rPr lang="zh-TW" altLang="en-US" sz="4000" dirty="0" smtClean="0"/>
              <a:t>方案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69001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Azure Web App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部署成功</a:t>
            </a:r>
            <a:endParaRPr kumimoji="0" lang="zh-TW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50" y="1041580"/>
            <a:ext cx="6630900" cy="35908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48927" y="4624655"/>
            <a:ext cx="32461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prstClr val="black"/>
                </a:solidFill>
                <a:hlinkClick r:id="rId3"/>
              </a:rPr>
              <a:t>https://mmfapythontest.azurewebsites.net/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06715" y="1311610"/>
            <a:ext cx="1800200" cy="13501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906815" y="2303852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 smtClean="0">
                <a:solidFill>
                  <a:prstClr val="white"/>
                </a:solidFill>
              </a:rPr>
              <a:t>調整資料讀取路徑</a:t>
            </a:r>
            <a:endParaRPr lang="en-US" altLang="zh-TW" dirty="0" smtClean="0">
              <a:solidFill>
                <a:prstClr val="white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solidFill>
                  <a:prstClr val="white"/>
                </a:solidFill>
              </a:rPr>
              <a:t>頁</a:t>
            </a:r>
            <a:r>
              <a:rPr lang="zh-TW" altLang="en-US" dirty="0" smtClean="0">
                <a:solidFill>
                  <a:prstClr val="white"/>
                </a:solidFill>
              </a:rPr>
              <a:t>面連結設</a:t>
            </a:r>
            <a:r>
              <a:rPr lang="zh-TW" altLang="en-US" dirty="0">
                <a:solidFill>
                  <a:prstClr val="white"/>
                </a:solidFill>
              </a:rPr>
              <a:t>定</a:t>
            </a:r>
          </a:p>
        </p:txBody>
      </p:sp>
    </p:spTree>
    <p:extLst>
      <p:ext uri="{BB962C8B-B14F-4D97-AF65-F5344CB8AC3E}">
        <p14:creationId xmlns:p14="http://schemas.microsoft.com/office/powerpoint/2010/main" val="275215004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55564" y="1133005"/>
            <a:ext cx="5909209" cy="3568374"/>
          </a:xfrm>
          <a:prstGeom prst="rect">
            <a:avLst/>
          </a:pr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P.system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Azure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架構圖</a:t>
            </a:r>
            <a:endParaRPr kumimoji="0" lang="zh-TW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27865" y="727918"/>
            <a:ext cx="1669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prstClr val="black"/>
                </a:solidFill>
              </a:rPr>
              <a:t>▼</a:t>
            </a:r>
            <a:r>
              <a:rPr lang="zh-TW" altLang="en-US" b="1" dirty="0" smtClean="0">
                <a:solidFill>
                  <a:prstClr val="black"/>
                </a:solidFill>
              </a:rPr>
              <a:t> 實施案例流程圖</a:t>
            </a:r>
            <a:endParaRPr lang="zh-TW" altLang="en-US" b="1" dirty="0">
              <a:solidFill>
                <a:prstClr val="black"/>
              </a:solidFill>
            </a:endParaRPr>
          </a:p>
        </p:txBody>
      </p:sp>
      <p:grpSp>
        <p:nvGrpSpPr>
          <p:cNvPr id="70" name="群組 69">
            <a:extLst>
              <a:ext uri="{FF2B5EF4-FFF2-40B4-BE49-F238E27FC236}">
                <a16:creationId xmlns:a16="http://schemas.microsoft.com/office/drawing/2014/main" xmlns="" id="{4F14FDDC-9106-4875-B443-9571F993BB6F}"/>
              </a:ext>
            </a:extLst>
          </p:cNvPr>
          <p:cNvGrpSpPr/>
          <p:nvPr/>
        </p:nvGrpSpPr>
        <p:grpSpPr>
          <a:xfrm>
            <a:off x="5745957" y="2191931"/>
            <a:ext cx="1128451" cy="1128451"/>
            <a:chOff x="6934957" y="1280160"/>
            <a:chExt cx="1504601" cy="1504601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xmlns="" id="{CDE6F987-6FA7-4E28-AB70-FFF20DEC1B67}"/>
                </a:ext>
              </a:extLst>
            </p:cNvPr>
            <p:cNvGrpSpPr/>
            <p:nvPr/>
          </p:nvGrpSpPr>
          <p:grpSpPr>
            <a:xfrm>
              <a:off x="6934957" y="1280160"/>
              <a:ext cx="1504601" cy="1504601"/>
              <a:chOff x="7040584" y="1280160"/>
              <a:chExt cx="1915602" cy="1915602"/>
            </a:xfrm>
          </p:grpSpPr>
          <p:pic>
            <p:nvPicPr>
              <p:cNvPr id="73" name="Picture 4" descr="「azure database」的圖片搜尋結果">
                <a:extLst>
                  <a:ext uri="{FF2B5EF4-FFF2-40B4-BE49-F238E27FC236}">
                    <a16:creationId xmlns:a16="http://schemas.microsoft.com/office/drawing/2014/main" xmlns="" id="{43BDB28C-CD9C-46BF-8A02-768A8CA6F1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0584" y="1280160"/>
                <a:ext cx="1915602" cy="1915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xmlns="" id="{BA97221E-0DFB-4CC5-9C66-0B41AA299147}"/>
                  </a:ext>
                </a:extLst>
              </p:cNvPr>
              <p:cNvSpPr/>
              <p:nvPr/>
            </p:nvSpPr>
            <p:spPr>
              <a:xfrm>
                <a:off x="7272976" y="2003729"/>
                <a:ext cx="908916" cy="365760"/>
              </a:xfrm>
              <a:prstGeom prst="rect">
                <a:avLst/>
              </a:prstGeom>
              <a:solidFill>
                <a:srgbClr val="0079D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100" kern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xmlns="" id="{67BEFFF5-DB9F-4353-91CC-9D446DA71F1D}"/>
                  </a:ext>
                </a:extLst>
              </p:cNvPr>
              <p:cNvSpPr/>
              <p:nvPr/>
            </p:nvSpPr>
            <p:spPr>
              <a:xfrm>
                <a:off x="7719483" y="2293289"/>
                <a:ext cx="192065" cy="163664"/>
              </a:xfrm>
              <a:prstGeom prst="rect">
                <a:avLst/>
              </a:prstGeom>
              <a:solidFill>
                <a:srgbClr val="0079D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100" kern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xmlns="" id="{212E138E-8B61-4DB2-806F-C3A676980E90}"/>
                </a:ext>
              </a:extLst>
            </p:cNvPr>
            <p:cNvSpPr txBox="1"/>
            <p:nvPr/>
          </p:nvSpPr>
          <p:spPr>
            <a:xfrm>
              <a:off x="7070437" y="1616120"/>
              <a:ext cx="795516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1100" kern="0" dirty="0" smtClean="0">
                  <a:solidFill>
                    <a:prstClr val="white"/>
                  </a:solidFill>
                  <a:ea typeface="新細明體" panose="02020500000000000000" pitchFamily="18" charset="-120"/>
                </a:rPr>
                <a:t>UI Json</a:t>
              </a:r>
              <a:endParaRPr kumimoji="0" lang="zh-TW" altLang="en-US" sz="1100" kern="0" dirty="0" smtClean="0">
                <a:solidFill>
                  <a:prstClr val="white"/>
                </a:solidFill>
                <a:ea typeface="新細明體" panose="02020500000000000000" pitchFamily="18" charset="-120"/>
              </a:endParaRPr>
            </a:p>
          </p:txBody>
        </p:sp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xmlns="" id="{185E054F-D971-4118-9A56-192A81A35611}"/>
              </a:ext>
            </a:extLst>
          </p:cNvPr>
          <p:cNvGrpSpPr/>
          <p:nvPr/>
        </p:nvGrpSpPr>
        <p:grpSpPr>
          <a:xfrm>
            <a:off x="6932225" y="2191931"/>
            <a:ext cx="1128451" cy="1128451"/>
            <a:chOff x="8909104" y="1280160"/>
            <a:chExt cx="1504601" cy="1504601"/>
          </a:xfrm>
        </p:grpSpPr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xmlns="" id="{5DF6855D-44F5-402D-B24F-22AB128345EE}"/>
                </a:ext>
              </a:extLst>
            </p:cNvPr>
            <p:cNvGrpSpPr/>
            <p:nvPr/>
          </p:nvGrpSpPr>
          <p:grpSpPr>
            <a:xfrm>
              <a:off x="8909104" y="1280160"/>
              <a:ext cx="1504601" cy="1504601"/>
              <a:chOff x="7040584" y="1280160"/>
              <a:chExt cx="1915602" cy="1915602"/>
            </a:xfrm>
          </p:grpSpPr>
          <p:pic>
            <p:nvPicPr>
              <p:cNvPr id="79" name="Picture 4" descr="「azure database」的圖片搜尋結果">
                <a:extLst>
                  <a:ext uri="{FF2B5EF4-FFF2-40B4-BE49-F238E27FC236}">
                    <a16:creationId xmlns:a16="http://schemas.microsoft.com/office/drawing/2014/main" xmlns="" id="{6B8CA4A3-8ECF-4AC2-AECC-C83F8844BE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0584" y="1280160"/>
                <a:ext cx="1915602" cy="1915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xmlns="" id="{9CE4747B-9FFA-49E3-A7C1-944E22D5B145}"/>
                  </a:ext>
                </a:extLst>
              </p:cNvPr>
              <p:cNvSpPr/>
              <p:nvPr/>
            </p:nvSpPr>
            <p:spPr>
              <a:xfrm>
                <a:off x="7272976" y="2003729"/>
                <a:ext cx="908916" cy="365760"/>
              </a:xfrm>
              <a:prstGeom prst="rect">
                <a:avLst/>
              </a:prstGeom>
              <a:solidFill>
                <a:srgbClr val="0079D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100" kern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xmlns="" id="{46353D94-D863-4A70-A454-2C42AF69B96C}"/>
                  </a:ext>
                </a:extLst>
              </p:cNvPr>
              <p:cNvSpPr/>
              <p:nvPr/>
            </p:nvSpPr>
            <p:spPr>
              <a:xfrm>
                <a:off x="7719483" y="2293289"/>
                <a:ext cx="192065" cy="163664"/>
              </a:xfrm>
              <a:prstGeom prst="rect">
                <a:avLst/>
              </a:prstGeom>
              <a:solidFill>
                <a:srgbClr val="0079D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100" kern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xmlns="" id="{23E3F9C6-C1E9-49AA-A540-FB45741FDAA4}"/>
                </a:ext>
              </a:extLst>
            </p:cNvPr>
            <p:cNvSpPr txBox="1"/>
            <p:nvPr/>
          </p:nvSpPr>
          <p:spPr>
            <a:xfrm>
              <a:off x="9130049" y="1570231"/>
              <a:ext cx="633079" cy="789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1100" kern="0" dirty="0" smtClean="0">
                  <a:solidFill>
                    <a:prstClr val="white"/>
                  </a:solidFill>
                  <a:ea typeface="新細明體" panose="02020500000000000000" pitchFamily="18" charset="-120"/>
                </a:rPr>
                <a:t>GCP</a:t>
              </a:r>
            </a:p>
            <a:p>
              <a:pPr algn="ctr" eaLnBrk="1" fontAlgn="auto" hangingPunct="1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1100" kern="0" dirty="0" smtClean="0">
                  <a:solidFill>
                    <a:prstClr val="white"/>
                  </a:solidFill>
                  <a:ea typeface="新細明體" panose="02020500000000000000" pitchFamily="18" charset="-120"/>
                </a:rPr>
                <a:t>Daily</a:t>
              </a:r>
            </a:p>
            <a:p>
              <a:pPr algn="ctr" eaLnBrk="1" fontAlgn="auto" hangingPunct="1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1100" kern="0" dirty="0" smtClean="0">
                  <a:solidFill>
                    <a:prstClr val="white"/>
                  </a:solidFill>
                  <a:ea typeface="新細明體" panose="02020500000000000000" pitchFamily="18" charset="-120"/>
                </a:rPr>
                <a:t>Data</a:t>
              </a:r>
              <a:endParaRPr kumimoji="0" lang="zh-TW" altLang="en-US" sz="1100" kern="0" dirty="0" smtClean="0">
                <a:solidFill>
                  <a:prstClr val="white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xmlns="" id="{4156CC49-2523-44A3-AB3E-6CE7EF71A227}"/>
              </a:ext>
            </a:extLst>
          </p:cNvPr>
          <p:cNvSpPr txBox="1"/>
          <p:nvPr/>
        </p:nvSpPr>
        <p:spPr>
          <a:xfrm>
            <a:off x="6188576" y="2003113"/>
            <a:ext cx="112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100" dirty="0">
                <a:solidFill>
                  <a:prstClr val="black"/>
                </a:solidFill>
                <a:ea typeface="新細明體" panose="02020500000000000000" pitchFamily="18" charset="-120"/>
              </a:rPr>
              <a:t>Data storage</a:t>
            </a:r>
            <a:endParaRPr kumimoji="0" lang="zh-TW" altLang="en-US" sz="1100" dirty="0">
              <a:solidFill>
                <a:prstClr val="black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xmlns="" id="{519BDCC9-9BD8-4F61-B5B0-1ACF970148C4}"/>
              </a:ext>
            </a:extLst>
          </p:cNvPr>
          <p:cNvGrpSpPr/>
          <p:nvPr/>
        </p:nvGrpSpPr>
        <p:grpSpPr>
          <a:xfrm>
            <a:off x="6368000" y="3709067"/>
            <a:ext cx="1128451" cy="857298"/>
            <a:chOff x="8295130" y="3549999"/>
            <a:chExt cx="1504601" cy="1143064"/>
          </a:xfrm>
        </p:grpSpPr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xmlns="" id="{45D0ECCE-D7F9-49E0-A87C-FE1B7A3057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281" t="4343" r="13341" b="7071"/>
            <a:stretch/>
          </p:blipFill>
          <p:spPr>
            <a:xfrm>
              <a:off x="8653041" y="3841655"/>
              <a:ext cx="788778" cy="851408"/>
            </a:xfrm>
            <a:prstGeom prst="rect">
              <a:avLst/>
            </a:prstGeom>
          </p:spPr>
        </p:pic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xmlns="" id="{6D1A1480-019C-4387-BFEE-96CAEA4662F2}"/>
                </a:ext>
              </a:extLst>
            </p:cNvPr>
            <p:cNvSpPr txBox="1"/>
            <p:nvPr/>
          </p:nvSpPr>
          <p:spPr>
            <a:xfrm>
              <a:off x="8295130" y="3549999"/>
              <a:ext cx="1504601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100" dirty="0">
                  <a:solidFill>
                    <a:prstClr val="black"/>
                  </a:solidFill>
                  <a:ea typeface="新細明體" panose="02020500000000000000" pitchFamily="18" charset="-120"/>
                </a:rPr>
                <a:t>Algorithm</a:t>
              </a:r>
              <a:endParaRPr kumimoji="0" lang="zh-TW" altLang="en-US" sz="1100" dirty="0">
                <a:solidFill>
                  <a:prstClr val="black"/>
                </a:solidFill>
                <a:ea typeface="新細明體" panose="02020500000000000000" pitchFamily="18" charset="-120"/>
              </a:endParaRPr>
            </a:p>
          </p:txBody>
        </p:sp>
      </p:grp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xmlns="" id="{486112EF-2DED-468C-8DB2-D6FB45FCBA21}"/>
              </a:ext>
            </a:extLst>
          </p:cNvPr>
          <p:cNvCxnSpPr/>
          <p:nvPr/>
        </p:nvCxnSpPr>
        <p:spPr>
          <a:xfrm flipH="1">
            <a:off x="7069123" y="3380930"/>
            <a:ext cx="319603" cy="36199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7" name="群組 86">
            <a:extLst>
              <a:ext uri="{FF2B5EF4-FFF2-40B4-BE49-F238E27FC236}">
                <a16:creationId xmlns:a16="http://schemas.microsoft.com/office/drawing/2014/main" xmlns="" id="{7372EDAD-B097-4FF1-9888-4204FC656EB0}"/>
              </a:ext>
            </a:extLst>
          </p:cNvPr>
          <p:cNvGrpSpPr/>
          <p:nvPr/>
        </p:nvGrpSpPr>
        <p:grpSpPr>
          <a:xfrm>
            <a:off x="2750765" y="1834176"/>
            <a:ext cx="1032398" cy="1660892"/>
            <a:chOff x="2932562" y="1013707"/>
            <a:chExt cx="1376530" cy="2214523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xmlns="" id="{FF10978D-D094-4BC6-BF3F-F8C266FB4C69}"/>
                </a:ext>
              </a:extLst>
            </p:cNvPr>
            <p:cNvSpPr/>
            <p:nvPr/>
          </p:nvSpPr>
          <p:spPr>
            <a:xfrm>
              <a:off x="2932562" y="1013707"/>
              <a:ext cx="1376527" cy="2214523"/>
            </a:xfrm>
            <a:prstGeom prst="rect">
              <a:avLst/>
            </a:prstGeom>
            <a:solidFill>
              <a:srgbClr val="5B9BD5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100" kern="0" smtClean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pic>
          <p:nvPicPr>
            <p:cNvPr id="89" name="Picture 8" descr="「azure web app icon」的圖片搜尋結果">
              <a:extLst>
                <a:ext uri="{FF2B5EF4-FFF2-40B4-BE49-F238E27FC236}">
                  <a16:creationId xmlns:a16="http://schemas.microsoft.com/office/drawing/2014/main" xmlns="" id="{4FCFF8F5-0000-44C5-BA90-11EC19043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567" y="1633395"/>
              <a:ext cx="1112520" cy="1112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xmlns="" id="{48FFEF72-050D-424B-A57E-0F7E52359608}"/>
                </a:ext>
              </a:extLst>
            </p:cNvPr>
            <p:cNvSpPr txBox="1"/>
            <p:nvPr/>
          </p:nvSpPr>
          <p:spPr>
            <a:xfrm>
              <a:off x="2932563" y="2832638"/>
              <a:ext cx="1376528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1100" kern="0" dirty="0" smtClean="0">
                  <a:solidFill>
                    <a:prstClr val="black"/>
                  </a:solidFill>
                  <a:ea typeface="新細明體" panose="02020500000000000000" pitchFamily="18" charset="-120"/>
                </a:rPr>
                <a:t>Web App</a:t>
              </a:r>
              <a:endParaRPr kumimoji="0" lang="zh-TW" altLang="en-US" sz="1100" kern="0" dirty="0" smtClean="0">
                <a:solidFill>
                  <a:prstClr val="black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xmlns="" id="{8EF02318-5547-44B5-B4A1-BD54E96A5D19}"/>
                </a:ext>
              </a:extLst>
            </p:cNvPr>
            <p:cNvSpPr txBox="1"/>
            <p:nvPr/>
          </p:nvSpPr>
          <p:spPr>
            <a:xfrm>
              <a:off x="2932563" y="1013707"/>
              <a:ext cx="1376529" cy="574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1100" kern="0" dirty="0" smtClean="0">
                  <a:solidFill>
                    <a:prstClr val="black"/>
                  </a:solidFill>
                  <a:ea typeface="新細明體" panose="02020500000000000000" pitchFamily="18" charset="-120"/>
                </a:rPr>
                <a:t>App Service Plan</a:t>
              </a:r>
              <a:endParaRPr kumimoji="0" lang="zh-TW" altLang="en-US" sz="1100" kern="0" dirty="0" smtClean="0">
                <a:solidFill>
                  <a:prstClr val="black"/>
                </a:solidFill>
                <a:ea typeface="新細明體" panose="02020500000000000000" pitchFamily="18" charset="-120"/>
              </a:endParaRPr>
            </a:p>
          </p:txBody>
        </p:sp>
      </p:grp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xmlns="" id="{E7ECAE85-BED8-4B18-9640-0955DFD4D288}"/>
              </a:ext>
            </a:extLst>
          </p:cNvPr>
          <p:cNvCxnSpPr>
            <a:cxnSpLocks/>
          </p:cNvCxnSpPr>
          <p:nvPr/>
        </p:nvCxnSpPr>
        <p:spPr>
          <a:xfrm flipH="1" flipV="1">
            <a:off x="6390614" y="3384628"/>
            <a:ext cx="362187" cy="32664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xmlns="" id="{55504749-6EAA-4CC7-96F3-C14BC1F683FC}"/>
              </a:ext>
            </a:extLst>
          </p:cNvPr>
          <p:cNvCxnSpPr>
            <a:cxnSpLocks/>
          </p:cNvCxnSpPr>
          <p:nvPr/>
        </p:nvCxnSpPr>
        <p:spPr>
          <a:xfrm flipH="1">
            <a:off x="3851920" y="2694438"/>
            <a:ext cx="1755196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headEnd type="triangle"/>
            <a:tailEnd type="triangle"/>
          </a:ln>
          <a:effectLst/>
        </p:spPr>
      </p:cxnSp>
      <p:grpSp>
        <p:nvGrpSpPr>
          <p:cNvPr id="106" name="群組 105">
            <a:extLst>
              <a:ext uri="{FF2B5EF4-FFF2-40B4-BE49-F238E27FC236}">
                <a16:creationId xmlns:a16="http://schemas.microsoft.com/office/drawing/2014/main" xmlns="" id="{1CFB5AF6-E6C0-428D-B097-9604A3A88FB3}"/>
              </a:ext>
            </a:extLst>
          </p:cNvPr>
          <p:cNvGrpSpPr/>
          <p:nvPr/>
        </p:nvGrpSpPr>
        <p:grpSpPr>
          <a:xfrm>
            <a:off x="1170178" y="1358950"/>
            <a:ext cx="836672" cy="777218"/>
            <a:chOff x="308894" y="255557"/>
            <a:chExt cx="1115563" cy="1036290"/>
          </a:xfrm>
        </p:grpSpPr>
        <p:pic>
          <p:nvPicPr>
            <p:cNvPr id="107" name="Picture 18" descr="「azure browser icon」的圖片搜尋結果">
              <a:extLst>
                <a:ext uri="{FF2B5EF4-FFF2-40B4-BE49-F238E27FC236}">
                  <a16:creationId xmlns:a16="http://schemas.microsoft.com/office/drawing/2014/main" xmlns="" id="{A5074ED8-B644-4DB2-B90F-7734FB4F1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45" y="604059"/>
              <a:ext cx="955261" cy="687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xmlns="" id="{2B46C9E5-61EB-4BDD-A0EB-8EE0B0542BD2}"/>
                </a:ext>
              </a:extLst>
            </p:cNvPr>
            <p:cNvSpPr txBox="1"/>
            <p:nvPr/>
          </p:nvSpPr>
          <p:spPr>
            <a:xfrm>
              <a:off x="308894" y="255557"/>
              <a:ext cx="1115563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100" dirty="0">
                  <a:solidFill>
                    <a:prstClr val="black"/>
                  </a:solidFill>
                  <a:ea typeface="新細明體" panose="02020500000000000000" pitchFamily="18" charset="-120"/>
                </a:rPr>
                <a:t>Browser</a:t>
              </a:r>
              <a:endParaRPr kumimoji="0" lang="zh-TW" altLang="en-US" sz="1100" dirty="0">
                <a:solidFill>
                  <a:prstClr val="black"/>
                </a:solidFill>
                <a:ea typeface="新細明體" panose="02020500000000000000" pitchFamily="18" charset="-120"/>
              </a:endParaRPr>
            </a:p>
          </p:txBody>
        </p:sp>
      </p:grpSp>
      <p:cxnSp>
        <p:nvCxnSpPr>
          <p:cNvPr id="109" name="接點: 肘形 50">
            <a:extLst>
              <a:ext uri="{FF2B5EF4-FFF2-40B4-BE49-F238E27FC236}">
                <a16:creationId xmlns:a16="http://schemas.microsoft.com/office/drawing/2014/main" xmlns="" id="{81BBE564-2B08-4782-8B79-60F38B5A2067}"/>
              </a:ext>
            </a:extLst>
          </p:cNvPr>
          <p:cNvCxnSpPr>
            <a:cxnSpLocks/>
            <a:stCxn id="107" idx="2"/>
            <a:endCxn id="88" idx="1"/>
          </p:cNvCxnSpPr>
          <p:nvPr/>
        </p:nvCxnSpPr>
        <p:spPr>
          <a:xfrm rot="16200000" flipH="1">
            <a:off x="1905412" y="1819269"/>
            <a:ext cx="528454" cy="1162251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1" name="群組 30"/>
          <p:cNvGrpSpPr/>
          <p:nvPr/>
        </p:nvGrpSpPr>
        <p:grpSpPr>
          <a:xfrm>
            <a:off x="4924905" y="3541764"/>
            <a:ext cx="1035578" cy="935325"/>
            <a:chOff x="4647202" y="3535118"/>
            <a:chExt cx="1035578" cy="935325"/>
          </a:xfrm>
        </p:grpSpPr>
        <p:grpSp>
          <p:nvGrpSpPr>
            <p:cNvPr id="113" name="群組 112">
              <a:extLst>
                <a:ext uri="{FF2B5EF4-FFF2-40B4-BE49-F238E27FC236}">
                  <a16:creationId xmlns:a16="http://schemas.microsoft.com/office/drawing/2014/main" xmlns="" id="{552E1887-8C4D-4E86-BA98-0FC332FF4BF1}"/>
                </a:ext>
              </a:extLst>
            </p:cNvPr>
            <p:cNvGrpSpPr/>
            <p:nvPr/>
          </p:nvGrpSpPr>
          <p:grpSpPr>
            <a:xfrm>
              <a:off x="4705749" y="3593395"/>
              <a:ext cx="915494" cy="837262"/>
              <a:chOff x="5788549" y="4039262"/>
              <a:chExt cx="1579289" cy="1444333"/>
            </a:xfrm>
          </p:grpSpPr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xmlns="" id="{61AC858F-4CB5-4811-9C81-E4C6E038B3A6}"/>
                  </a:ext>
                </a:extLst>
              </p:cNvPr>
              <p:cNvSpPr/>
              <p:nvPr/>
            </p:nvSpPr>
            <p:spPr>
              <a:xfrm>
                <a:off x="5788549" y="4039262"/>
                <a:ext cx="1579289" cy="1444333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100" kern="0" dirty="0" smtClean="0">
                    <a:solidFill>
                      <a:prstClr val="white"/>
                    </a:solidFill>
                    <a:ea typeface="新細明體" panose="02020500000000000000" pitchFamily="18" charset="-120"/>
                  </a:rPr>
                  <a:t>Fab</a:t>
                </a:r>
                <a:endParaRPr kumimoji="0" lang="zh-TW" altLang="en-US" sz="1100" kern="0" dirty="0" smtClean="0">
                  <a:solidFill>
                    <a:prstClr val="white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xmlns="" id="{9694CC5D-116F-4E63-B232-C97110199085}"/>
                  </a:ext>
                </a:extLst>
              </p:cNvPr>
              <p:cNvSpPr/>
              <p:nvPr/>
            </p:nvSpPr>
            <p:spPr>
              <a:xfrm>
                <a:off x="5847150" y="4386262"/>
                <a:ext cx="1462087" cy="1042987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100" kern="0" dirty="0" smtClean="0">
                    <a:solidFill>
                      <a:prstClr val="white"/>
                    </a:solidFill>
                    <a:ea typeface="新細明體" panose="02020500000000000000" pitchFamily="18" charset="-120"/>
                  </a:rPr>
                  <a:t>Machine</a:t>
                </a:r>
                <a:endParaRPr kumimoji="0" lang="zh-TW" altLang="en-US" sz="1100" kern="0" dirty="0" smtClean="0">
                  <a:solidFill>
                    <a:prstClr val="white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xmlns="" id="{A393462C-5EC7-4649-AA78-B3E45425D15D}"/>
                  </a:ext>
                </a:extLst>
              </p:cNvPr>
              <p:cNvSpPr/>
              <p:nvPr/>
            </p:nvSpPr>
            <p:spPr>
              <a:xfrm>
                <a:off x="5906682" y="4807862"/>
                <a:ext cx="1343025" cy="550967"/>
              </a:xfrm>
              <a:prstGeom prst="rect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100" kern="0" dirty="0" smtClean="0">
                    <a:solidFill>
                      <a:prstClr val="white"/>
                    </a:solidFill>
                    <a:ea typeface="新細明體" panose="02020500000000000000" pitchFamily="18" charset="-120"/>
                  </a:rPr>
                  <a:t>Chart</a:t>
                </a:r>
                <a:endParaRPr kumimoji="0" lang="zh-TW" altLang="en-US" sz="1100" kern="0" dirty="0" smtClean="0">
                  <a:solidFill>
                    <a:prstClr val="white"/>
                  </a:solidFill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17" name="語音泡泡: 矩形 2054">
              <a:extLst>
                <a:ext uri="{FF2B5EF4-FFF2-40B4-BE49-F238E27FC236}">
                  <a16:creationId xmlns:a16="http://schemas.microsoft.com/office/drawing/2014/main" xmlns="" id="{2B08A0F5-325A-41C1-82C2-267F4C48C8B6}"/>
                </a:ext>
              </a:extLst>
            </p:cNvPr>
            <p:cNvSpPr/>
            <p:nvPr/>
          </p:nvSpPr>
          <p:spPr>
            <a:xfrm>
              <a:off x="4647202" y="3535118"/>
              <a:ext cx="1035578" cy="935325"/>
            </a:xfrm>
            <a:prstGeom prst="wedgeRectCallout">
              <a:avLst>
                <a:gd name="adj1" fmla="val 41723"/>
                <a:gd name="adj2" fmla="val -87318"/>
              </a:avLst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100" kern="0" smtClean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xmlns="" id="{486112EF-2DED-468C-8DB2-D6FB45FCBA21}"/>
              </a:ext>
            </a:extLst>
          </p:cNvPr>
          <p:cNvCxnSpPr/>
          <p:nvPr/>
        </p:nvCxnSpPr>
        <p:spPr>
          <a:xfrm>
            <a:off x="7307343" y="1666385"/>
            <a:ext cx="888" cy="4863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" name="文字方塊 2"/>
          <p:cNvSpPr txBox="1"/>
          <p:nvPr/>
        </p:nvSpPr>
        <p:spPr>
          <a:xfrm>
            <a:off x="7084750" y="1330695"/>
            <a:ext cx="44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prstClr val="black"/>
                </a:solidFill>
              </a:rPr>
              <a:t>OA</a:t>
            </a:r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1028" name="Picture 4" descr="Developing with Azure Resource Manager - Introduction to blog serie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526" l="0" r="100000">
                        <a14:foregroundMark x1="35769" y1="56872" x2="35769" y2="56872"/>
                        <a14:foregroundMark x1="48077" y1="27962" x2="48077" y2="27962"/>
                        <a14:foregroundMark x1="3846" y1="58294" x2="3846" y2="58294"/>
                        <a14:foregroundMark x1="98077" y1="61611" x2="98077" y2="61611"/>
                        <a14:foregroundMark x1="71538" y1="54028" x2="71538" y2="540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199" y="4549689"/>
            <a:ext cx="515767" cy="41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2695687" y="4417766"/>
            <a:ext cx="1175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prstClr val="black"/>
                </a:solidFill>
              </a:rPr>
              <a:t>Resource group</a:t>
            </a:r>
            <a:endParaRPr lang="zh-TW" altLang="en-US" sz="1200" dirty="0">
              <a:solidFill>
                <a:prstClr val="black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816003" y="2207584"/>
            <a:ext cx="6511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0179D5"/>
                </a:solidFill>
              </a:rPr>
              <a:t>Datalake1</a:t>
            </a:r>
            <a:endParaRPr lang="zh-TW" altLang="en-US" sz="900" dirty="0">
              <a:solidFill>
                <a:srgbClr val="0179D5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7006584" y="2207584"/>
            <a:ext cx="6511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0179D5"/>
                </a:solidFill>
              </a:rPr>
              <a:t>Datalake2</a:t>
            </a:r>
            <a:endParaRPr lang="zh-TW" altLang="en-US" sz="900" dirty="0">
              <a:solidFill>
                <a:srgbClr val="0179D5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025852" y="3902346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0372AE"/>
                </a:solidFill>
              </a:rPr>
              <a:t>Data preprocessing</a:t>
            </a:r>
          </a:p>
          <a:p>
            <a:r>
              <a:rPr lang="en-US" altLang="zh-TW" sz="1000" dirty="0" smtClean="0">
                <a:solidFill>
                  <a:srgbClr val="0372AE"/>
                </a:solidFill>
              </a:rPr>
              <a:t>Main function</a:t>
            </a:r>
            <a:endParaRPr lang="zh-TW" altLang="en-US" sz="1000" dirty="0">
              <a:solidFill>
                <a:srgbClr val="0372A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68988" y="1664790"/>
            <a:ext cx="83869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 err="1" smtClean="0">
                <a:solidFill>
                  <a:srgbClr val="C0504D"/>
                </a:solidFill>
              </a:rPr>
              <a:t>Azcopy</a:t>
            </a:r>
            <a:endParaRPr lang="en-US" altLang="zh-TW" sz="1100" dirty="0" smtClean="0">
              <a:solidFill>
                <a:srgbClr val="C0504D"/>
              </a:solidFill>
            </a:endParaRPr>
          </a:p>
          <a:p>
            <a:r>
              <a:rPr lang="en-US" altLang="zh-TW" sz="1100" dirty="0" smtClean="0">
                <a:solidFill>
                  <a:srgbClr val="C0504D"/>
                </a:solidFill>
              </a:rPr>
              <a:t>(</a:t>
            </a:r>
            <a:r>
              <a:rPr lang="zh-TW" altLang="en-US" sz="1100" dirty="0" smtClean="0">
                <a:solidFill>
                  <a:srgbClr val="C0504D"/>
                </a:solidFill>
              </a:rPr>
              <a:t>資料上雲</a:t>
            </a:r>
            <a:r>
              <a:rPr lang="en-US" altLang="zh-TW" sz="1100" dirty="0" smtClean="0">
                <a:solidFill>
                  <a:srgbClr val="C0504D"/>
                </a:solidFill>
              </a:rPr>
              <a:t>)</a:t>
            </a:r>
            <a:endParaRPr lang="en-US" altLang="zh-TW" sz="1100" dirty="0">
              <a:solidFill>
                <a:srgbClr val="C0504D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82738" y="105563"/>
            <a:ext cx="1843114" cy="877854"/>
          </a:xfrm>
          <a:prstGeom prst="rect">
            <a:avLst/>
          </a:prstGeom>
          <a:noFill/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0" lang="en-US" altLang="zh-TW" sz="1050" dirty="0" smtClean="0">
                <a:solidFill>
                  <a:prstClr val="black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GMIS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0" lang="zh-TW" altLang="en-US" sz="1050" dirty="0" smtClean="0">
                <a:solidFill>
                  <a:prstClr val="black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工程</a:t>
            </a:r>
            <a:r>
              <a:rPr kumimoji="0" lang="zh-TW" altLang="en-US" sz="1050" dirty="0">
                <a:solidFill>
                  <a:prstClr val="black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和</a:t>
            </a:r>
            <a:r>
              <a:rPr kumimoji="0" lang="zh-TW" altLang="en-US" sz="1050" dirty="0" smtClean="0">
                <a:solidFill>
                  <a:prstClr val="black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整合部門</a:t>
            </a:r>
            <a:r>
              <a:rPr kumimoji="0" lang="en-US" altLang="zh-TW" sz="1050" dirty="0" smtClean="0">
                <a:solidFill>
                  <a:prstClr val="black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data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0" lang="zh-TW" altLang="en-US" sz="1050" dirty="0">
                <a:solidFill>
                  <a:prstClr val="black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台中廠</a:t>
            </a:r>
            <a:r>
              <a:rPr kumimoji="0" lang="en-US" altLang="zh-TW" sz="1050" dirty="0" smtClean="0">
                <a:solidFill>
                  <a:prstClr val="black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oracle</a:t>
            </a:r>
            <a:r>
              <a:rPr kumimoji="0" lang="zh-TW" altLang="en-US" sz="1050" dirty="0" smtClean="0">
                <a:solidFill>
                  <a:prstClr val="black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資料</a:t>
            </a:r>
            <a:endParaRPr kumimoji="0" lang="en-US" altLang="zh-TW" sz="1050" dirty="0">
              <a:solidFill>
                <a:prstClr val="black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0" lang="en-US" altLang="zh-TW" sz="1050" dirty="0" smtClean="0">
                <a:solidFill>
                  <a:prstClr val="black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fab data(</a:t>
            </a:r>
            <a:r>
              <a:rPr lang="en-US" altLang="zh-TW" sz="1050" dirty="0" err="1" smtClean="0">
                <a:solidFill>
                  <a:prstClr val="black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IoT</a:t>
            </a:r>
            <a:r>
              <a:rPr lang="zh-TW" altLang="en-US" sz="1050" dirty="0">
                <a:solidFill>
                  <a:prstClr val="black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機台</a:t>
            </a:r>
            <a:r>
              <a:rPr lang="en-US" altLang="zh-TW" sz="1050" dirty="0">
                <a:solidFill>
                  <a:prstClr val="black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log</a:t>
            </a:r>
            <a:r>
              <a:rPr lang="zh-TW" altLang="en-US" sz="1050" dirty="0">
                <a:solidFill>
                  <a:prstClr val="black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檔、照片檔</a:t>
            </a:r>
            <a:r>
              <a:rPr lang="zh-TW" altLang="en-US" sz="1050" dirty="0" smtClean="0">
                <a:solidFill>
                  <a:prstClr val="black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、</a:t>
            </a:r>
            <a:r>
              <a:rPr lang="zh-TW" altLang="en-US" sz="1050" dirty="0">
                <a:solidFill>
                  <a:prstClr val="black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即</a:t>
            </a:r>
            <a:r>
              <a:rPr lang="zh-TW" altLang="en-US" sz="1050" dirty="0" smtClean="0">
                <a:solidFill>
                  <a:prstClr val="black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時串流</a:t>
            </a:r>
            <a:r>
              <a:rPr lang="en-US" altLang="zh-TW" sz="1050" dirty="0" smtClean="0">
                <a:solidFill>
                  <a:prstClr val="black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data</a:t>
            </a:r>
            <a:r>
              <a:rPr kumimoji="0" lang="en-US" altLang="zh-TW" sz="1050" dirty="0" smtClean="0">
                <a:solidFill>
                  <a:prstClr val="black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)</a:t>
            </a:r>
            <a:endParaRPr kumimoji="0" lang="zh-TW" altLang="en-US" sz="1050" dirty="0">
              <a:solidFill>
                <a:prstClr val="black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17" name="肘形接點 16"/>
          <p:cNvCxnSpPr>
            <a:stCxn id="15" idx="3"/>
            <a:endCxn id="3" idx="0"/>
          </p:cNvCxnSpPr>
          <p:nvPr/>
        </p:nvCxnSpPr>
        <p:spPr>
          <a:xfrm>
            <a:off x="7025852" y="544490"/>
            <a:ext cx="281491" cy="786205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92" name="群組 91">
            <a:extLst>
              <a:ext uri="{FF2B5EF4-FFF2-40B4-BE49-F238E27FC236}">
                <a16:creationId xmlns:a16="http://schemas.microsoft.com/office/drawing/2014/main" xmlns="" id="{6E3FB2B1-496C-48A4-85AE-D7E54FAC44D2}"/>
              </a:ext>
            </a:extLst>
          </p:cNvPr>
          <p:cNvGrpSpPr/>
          <p:nvPr/>
        </p:nvGrpSpPr>
        <p:grpSpPr>
          <a:xfrm>
            <a:off x="4613370" y="1491446"/>
            <a:ext cx="1098966" cy="992710"/>
            <a:chOff x="6375098" y="2183037"/>
            <a:chExt cx="1465288" cy="1323613"/>
          </a:xfrm>
        </p:grpSpPr>
        <p:pic>
          <p:nvPicPr>
            <p:cNvPr id="93" name="Picture 6" descr="「azure redis cache」的圖片搜尋結果">
              <a:extLst>
                <a:ext uri="{FF2B5EF4-FFF2-40B4-BE49-F238E27FC236}">
                  <a16:creationId xmlns:a16="http://schemas.microsoft.com/office/drawing/2014/main" xmlns="" id="{A4B966BA-6EBB-451D-8F88-8B9DB32BD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0602" y="2552369"/>
              <a:ext cx="954281" cy="954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xmlns="" id="{340E744A-DE62-4CA7-A310-0A3106B0DB7B}"/>
                </a:ext>
              </a:extLst>
            </p:cNvPr>
            <p:cNvSpPr txBox="1"/>
            <p:nvPr/>
          </p:nvSpPr>
          <p:spPr>
            <a:xfrm>
              <a:off x="6375098" y="2183037"/>
              <a:ext cx="1465288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100" dirty="0">
                  <a:solidFill>
                    <a:prstClr val="black"/>
                  </a:solidFill>
                  <a:ea typeface="新細明體" panose="02020500000000000000" pitchFamily="18" charset="-120"/>
                </a:rPr>
                <a:t>Redis Cache</a:t>
              </a:r>
              <a:endParaRPr kumimoji="0" lang="zh-TW" altLang="en-US" sz="1100" dirty="0">
                <a:solidFill>
                  <a:prstClr val="black"/>
                </a:solidFill>
                <a:ea typeface="新細明體" panose="02020500000000000000" pitchFamily="18" charset="-120"/>
              </a:endParaRPr>
            </a:p>
          </p:txBody>
        </p:sp>
      </p:grp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xmlns="" id="{55504749-6EAA-4CC7-96F3-C14BC1F683FC}"/>
              </a:ext>
            </a:extLst>
          </p:cNvPr>
          <p:cNvCxnSpPr>
            <a:cxnSpLocks/>
          </p:cNvCxnSpPr>
          <p:nvPr/>
        </p:nvCxnSpPr>
        <p:spPr>
          <a:xfrm flipH="1">
            <a:off x="3851920" y="2133918"/>
            <a:ext cx="920585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65" name="肘形接點 64"/>
          <p:cNvCxnSpPr/>
          <p:nvPr/>
        </p:nvCxnSpPr>
        <p:spPr>
          <a:xfrm rot="10800000">
            <a:off x="5499432" y="1909543"/>
            <a:ext cx="1677389" cy="246854"/>
          </a:xfrm>
          <a:prstGeom prst="bentConnector3">
            <a:avLst>
              <a:gd name="adj1" fmla="val -1106"/>
            </a:avLst>
          </a:prstGeom>
          <a:noFill/>
          <a:ln w="381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26676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61510" y="1356615"/>
            <a:ext cx="8819625" cy="3555395"/>
          </a:xfrm>
          <a:prstGeom prst="rect">
            <a:avLst/>
          </a:prstGeom>
          <a:solidFill>
            <a:srgbClr val="4F81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dirty="0" smtClean="0"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04/07 - 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新增</a:t>
            </a:r>
            <a:r>
              <a:rPr lang="en-US" altLang="zh-TW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42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台新機台</a:t>
            </a:r>
            <a:endParaRPr lang="en-US" altLang="zh-TW" dirty="0" smtClean="0"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04/09 - 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調整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</a:rPr>
              <a:t>機台列表 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+ 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</a:rPr>
              <a:t>首頁甜甜圈圖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調整</a:t>
            </a:r>
            <a:endParaRPr lang="en-US" altLang="zh-TW" dirty="0" smtClean="0"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04/13 - 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新增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</a:rPr>
              <a:t>版本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V1.0.5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</a:rPr>
              <a:t>版本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說明 </a:t>
            </a:r>
            <a:r>
              <a:rPr lang="en-US" altLang="zh-TW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+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 版本 </a:t>
            </a:r>
            <a:r>
              <a:rPr lang="en-US" altLang="zh-TW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V1.0.5 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上線</a:t>
            </a:r>
            <a:endParaRPr lang="en-US" altLang="zh-TW" dirty="0" smtClean="0"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05/11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 新增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</a:rPr>
              <a:t>使用量分析頁面</a:t>
            </a: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05/11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 新增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</a:rPr>
              <a:t>版本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V1.0.5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</a:rPr>
              <a:t>版本說明 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+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版本 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V1.0.6 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上線</a:t>
            </a:r>
            <a:endParaRPr lang="en-US" altLang="zh-TW" dirty="0" smtClean="0"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05/14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CPS &amp; P.system 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</a:rPr>
              <a:t>整合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</a:rPr>
              <a:t>整合方案說明與討論 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&amp; 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</a:rPr>
              <a:t>介面規格說明</a:t>
            </a:r>
            <a:r>
              <a:rPr lang="en-US" altLang="zh-TW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marL="74250">
              <a:spcBef>
                <a:spcPts val="600"/>
              </a:spcBef>
            </a:pPr>
            <a:endParaRPr lang="zh-TW" altLang="en-US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TW" altLang="en-US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TW" altLang="en-US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46875" y="141480"/>
            <a:ext cx="225025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zh-TW" sz="3200" b="1" dirty="0">
                <a:solidFill>
                  <a:srgbClr val="1B567B"/>
                </a:solidFill>
              </a:rPr>
              <a:t>Work List</a:t>
            </a:r>
            <a:endParaRPr lang="zh-TW" altLang="en-US" sz="3200" b="1" dirty="0">
              <a:solidFill>
                <a:srgbClr val="1B567B"/>
              </a:solidFill>
            </a:endParaRPr>
          </a:p>
        </p:txBody>
      </p:sp>
      <p:sp>
        <p:nvSpPr>
          <p:cNvPr id="4" name="圓角化單一角落矩形 3"/>
          <p:cNvSpPr/>
          <p:nvPr/>
        </p:nvSpPr>
        <p:spPr>
          <a:xfrm>
            <a:off x="161510" y="996575"/>
            <a:ext cx="2205245" cy="360040"/>
          </a:xfrm>
          <a:prstGeom prst="round1Rect">
            <a:avLst>
              <a:gd name="adj" fmla="val 39242"/>
            </a:avLst>
          </a:prstGeom>
          <a:solidFill>
            <a:srgbClr val="4F81BD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Gill Sans MT" panose="020B0502020104020203" pitchFamily="34" charset="0"/>
                <a:ea typeface="微軟正黑體" panose="020B0604030504040204" pitchFamily="34" charset="-120"/>
              </a:rPr>
              <a:t>Dashboard </a:t>
            </a:r>
            <a:r>
              <a:rPr lang="zh-TW" altLang="en-US" sz="1600" b="1" dirty="0">
                <a:latin typeface="Gill Sans MT" panose="020B0502020104020203" pitchFamily="34" charset="0"/>
                <a:ea typeface="微軟正黑體" panose="020B0604030504040204" pitchFamily="34" charset="-120"/>
              </a:rPr>
              <a:t>主控台</a:t>
            </a:r>
          </a:p>
        </p:txBody>
      </p:sp>
      <p:sp>
        <p:nvSpPr>
          <p:cNvPr id="6" name="圓角化單一角落矩形 5"/>
          <p:cNvSpPr/>
          <p:nvPr/>
        </p:nvSpPr>
        <p:spPr>
          <a:xfrm>
            <a:off x="2366755" y="996575"/>
            <a:ext cx="2205245" cy="360040"/>
          </a:xfrm>
          <a:prstGeom prst="round1Rect">
            <a:avLst>
              <a:gd name="adj" fmla="val 39242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Machine </a:t>
            </a:r>
            <a:r>
              <a:rPr lang="zh-TW" altLang="en-US" sz="16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機台</a:t>
            </a:r>
            <a:endParaRPr lang="zh-TW" altLang="en-US" sz="1600" b="1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圓角化單一角落矩形 6"/>
          <p:cNvSpPr/>
          <p:nvPr/>
        </p:nvSpPr>
        <p:spPr>
          <a:xfrm>
            <a:off x="4572000" y="996575"/>
            <a:ext cx="2205245" cy="360040"/>
          </a:xfrm>
          <a:prstGeom prst="round1Rect">
            <a:avLst>
              <a:gd name="adj" fmla="val 39242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Lab</a:t>
            </a:r>
            <a:r>
              <a:rPr lang="zh-TW" altLang="en-US" sz="16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 實驗室</a:t>
            </a:r>
            <a:endParaRPr lang="zh-TW" altLang="en-US" sz="1600" b="1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圓角化單一角落矩形 7"/>
          <p:cNvSpPr/>
          <p:nvPr/>
        </p:nvSpPr>
        <p:spPr>
          <a:xfrm>
            <a:off x="6775890" y="996575"/>
            <a:ext cx="2205245" cy="360040"/>
          </a:xfrm>
          <a:prstGeom prst="round1Rect">
            <a:avLst>
              <a:gd name="adj" fmla="val 39242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Recommendation </a:t>
            </a:r>
            <a:r>
              <a:rPr lang="zh-TW" altLang="en-US" sz="16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推薦</a:t>
            </a:r>
            <a:endParaRPr lang="zh-TW" altLang="en-US" sz="1600" b="1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615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22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附件</a:t>
            </a:r>
          </a:p>
        </p:txBody>
      </p:sp>
    </p:spTree>
    <p:extLst>
      <p:ext uri="{BB962C8B-B14F-4D97-AF65-F5344CB8AC3E}">
        <p14:creationId xmlns:p14="http://schemas.microsoft.com/office/powerpoint/2010/main" val="2902877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向右箭號 25"/>
          <p:cNvSpPr/>
          <p:nvPr/>
        </p:nvSpPr>
        <p:spPr>
          <a:xfrm>
            <a:off x="1453988" y="1943760"/>
            <a:ext cx="6147262" cy="20506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1350">
              <a:solidFill>
                <a:prstClr val="white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向右箭號 2"/>
          <p:cNvSpPr/>
          <p:nvPr/>
        </p:nvSpPr>
        <p:spPr>
          <a:xfrm>
            <a:off x="1458884" y="1101678"/>
            <a:ext cx="6147262" cy="20506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1350">
              <a:solidFill>
                <a:prstClr val="white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2647" y="1843789"/>
            <a:ext cx="1215000" cy="405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3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START</a:t>
            </a:r>
            <a:endParaRPr kumimoji="0" lang="zh-TW" altLang="en-US" sz="1350" dirty="0">
              <a:solidFill>
                <a:prstClr val="white"/>
              </a:solidFill>
              <a:latin typeface="Gill Sans MT" panose="020B05020201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00028" y="1843789"/>
            <a:ext cx="1215000" cy="405000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3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Daily </a:t>
            </a:r>
            <a:r>
              <a:rPr kumimoji="0" lang="zh-TW" altLang="en-US" sz="13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診斷</a:t>
            </a:r>
          </a:p>
        </p:txBody>
      </p:sp>
      <p:sp>
        <p:nvSpPr>
          <p:cNvPr id="6" name="矩形 5"/>
          <p:cNvSpPr/>
          <p:nvPr/>
        </p:nvSpPr>
        <p:spPr>
          <a:xfrm>
            <a:off x="5157409" y="1843789"/>
            <a:ext cx="1215000" cy="405000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3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輔助推薦</a:t>
            </a:r>
          </a:p>
        </p:txBody>
      </p:sp>
      <p:sp>
        <p:nvSpPr>
          <p:cNvPr id="7" name="矩形 6"/>
          <p:cNvSpPr/>
          <p:nvPr/>
        </p:nvSpPr>
        <p:spPr>
          <a:xfrm>
            <a:off x="7614791" y="1843789"/>
            <a:ext cx="1215000" cy="405000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3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進階分析</a:t>
            </a:r>
          </a:p>
        </p:txBody>
      </p:sp>
      <p:sp>
        <p:nvSpPr>
          <p:cNvPr id="8" name="矩形 7"/>
          <p:cNvSpPr/>
          <p:nvPr/>
        </p:nvSpPr>
        <p:spPr>
          <a:xfrm>
            <a:off x="2431675" y="2498288"/>
            <a:ext cx="1751705" cy="9868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0" lang="zh-TW" altLang="en-US" sz="10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自動準備好每天的資料</a:t>
            </a:r>
            <a:endParaRPr kumimoji="0" lang="en-US" altLang="zh-TW" sz="1050" dirty="0">
              <a:solidFill>
                <a:prstClr val="white"/>
              </a:solidFill>
              <a:latin typeface="Gill Sans MT" panose="020B05020201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257175" indent="-257175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0" lang="zh-TW" altLang="en-US" sz="10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可接受客製化</a:t>
            </a:r>
            <a:endParaRPr kumimoji="0" lang="en-US" altLang="zh-TW" sz="1050" dirty="0">
              <a:solidFill>
                <a:prstClr val="white"/>
              </a:solidFill>
              <a:latin typeface="Gill Sans MT" panose="020B05020201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257175" indent="-257175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0" lang="zh-TW" altLang="en-US" sz="10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類似體質健康報告</a:t>
            </a:r>
            <a:endParaRPr kumimoji="0" lang="en-US" altLang="zh-TW" sz="1050" dirty="0">
              <a:solidFill>
                <a:prstClr val="white"/>
              </a:solidFill>
              <a:latin typeface="Gill Sans MT" panose="020B05020201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89056" y="2498288"/>
            <a:ext cx="1751705" cy="9868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0" lang="zh-TW" altLang="en-US" sz="10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進一步分析</a:t>
            </a:r>
            <a:endParaRPr kumimoji="0" lang="en-US" altLang="zh-TW" sz="1050" dirty="0">
              <a:solidFill>
                <a:prstClr val="white"/>
              </a:solidFill>
              <a:latin typeface="Gill Sans MT" panose="020B05020201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257175" indent="-257175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0" lang="zh-TW" altLang="en-US" sz="10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較精確的建議</a:t>
            </a:r>
            <a:endParaRPr kumimoji="0" lang="en-US" altLang="zh-TW" sz="1050" dirty="0">
              <a:solidFill>
                <a:prstClr val="white"/>
              </a:solidFill>
              <a:latin typeface="Gill Sans MT" panose="020B05020201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257175" indent="-257175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0" lang="zh-TW" altLang="en-US" sz="10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類似進階診斷</a:t>
            </a:r>
            <a:endParaRPr kumimoji="0" lang="en-US" altLang="zh-TW" sz="1050" dirty="0">
              <a:solidFill>
                <a:prstClr val="white"/>
              </a:solidFill>
              <a:latin typeface="Gill Sans MT" panose="020B05020201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257175" indent="-257175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0" lang="zh-TW" altLang="en-US" sz="10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需要等待處理時間</a:t>
            </a:r>
            <a:endParaRPr kumimoji="0" lang="en-US" altLang="zh-TW" sz="1050" dirty="0">
              <a:solidFill>
                <a:prstClr val="white"/>
              </a:solidFill>
              <a:latin typeface="Gill Sans MT" panose="020B05020201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46438" y="2498288"/>
            <a:ext cx="1751705" cy="9868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0" lang="zh-TW" altLang="en-US" sz="10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針對特殊狀況單次分析</a:t>
            </a:r>
            <a:endParaRPr kumimoji="0" lang="en-US" altLang="zh-TW" sz="1050" dirty="0">
              <a:solidFill>
                <a:prstClr val="white"/>
              </a:solidFill>
              <a:latin typeface="Gill Sans MT" panose="020B05020201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257175" indent="-257175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0" lang="zh-TW" altLang="en-US" sz="10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特殊案例作子</a:t>
            </a:r>
            <a:r>
              <a:rPr kumimoji="0" lang="zh-TW" altLang="en-US" sz="1050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專案</a:t>
            </a:r>
            <a:endParaRPr kumimoji="0" lang="en-US" altLang="zh-TW" sz="1050" dirty="0">
              <a:solidFill>
                <a:prstClr val="white"/>
              </a:solidFill>
              <a:latin typeface="Gill Sans MT" panose="020B05020201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242647" y="3242111"/>
            <a:ext cx="1215000" cy="243000"/>
          </a:xfrm>
          <a:prstGeom prst="roundRect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TW" altLang="en-US" sz="1350" kern="0" dirty="0">
                <a:solidFill>
                  <a:prstClr val="white"/>
                </a:solidFill>
                <a:cs typeface="Calibri" panose="020F0502020204030204" pitchFamily="34" charset="0"/>
              </a:rPr>
              <a:t>高度客製化</a:t>
            </a:r>
          </a:p>
        </p:txBody>
      </p:sp>
      <p:sp>
        <p:nvSpPr>
          <p:cNvPr id="18" name="圓角矩形 17"/>
          <p:cNvSpPr/>
          <p:nvPr/>
        </p:nvSpPr>
        <p:spPr>
          <a:xfrm>
            <a:off x="242647" y="2498288"/>
            <a:ext cx="1215000" cy="243000"/>
          </a:xfrm>
          <a:prstGeom prst="roundRect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TW" altLang="en-US" sz="1350" kern="0" dirty="0">
                <a:solidFill>
                  <a:prstClr val="white"/>
                </a:solidFill>
                <a:cs typeface="Calibri" panose="020F0502020204030204" pitchFamily="34" charset="0"/>
              </a:rPr>
              <a:t>完全自動化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242647" y="2870200"/>
            <a:ext cx="1215000" cy="243000"/>
          </a:xfrm>
          <a:prstGeom prst="roundRect">
            <a:avLst/>
          </a:prstGeom>
          <a:solidFill>
            <a:srgbClr val="9BBB59">
              <a:lumMod val="75000"/>
            </a:srgbClr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1350" kern="0" dirty="0">
                <a:solidFill>
                  <a:prstClr val="white"/>
                </a:solidFill>
                <a:cs typeface="Calibri" panose="020F0502020204030204" pitchFamily="34" charset="0"/>
              </a:rPr>
              <a:t>Domain</a:t>
            </a:r>
            <a:r>
              <a:rPr lang="zh-TW" altLang="en-US" sz="1350" kern="0" dirty="0">
                <a:solidFill>
                  <a:prstClr val="white"/>
                </a:solidFill>
                <a:cs typeface="Calibri" panose="020F0502020204030204" pitchFamily="34" charset="0"/>
              </a:rPr>
              <a:t> 特徵</a:t>
            </a:r>
          </a:p>
        </p:txBody>
      </p:sp>
      <p:sp>
        <p:nvSpPr>
          <p:cNvPr id="20" name="矩形 19"/>
          <p:cNvSpPr/>
          <p:nvPr/>
        </p:nvSpPr>
        <p:spPr>
          <a:xfrm>
            <a:off x="242647" y="1001707"/>
            <a:ext cx="1215000" cy="405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3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取長時間資料</a:t>
            </a:r>
          </a:p>
        </p:txBody>
      </p:sp>
      <p:sp>
        <p:nvSpPr>
          <p:cNvPr id="21" name="矩形 20"/>
          <p:cNvSpPr/>
          <p:nvPr/>
        </p:nvSpPr>
        <p:spPr>
          <a:xfrm>
            <a:off x="1717076" y="1001707"/>
            <a:ext cx="1215000" cy="405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3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處理大量資料</a:t>
            </a:r>
          </a:p>
        </p:txBody>
      </p:sp>
      <p:sp>
        <p:nvSpPr>
          <p:cNvPr id="22" name="矩形 21"/>
          <p:cNvSpPr/>
          <p:nvPr/>
        </p:nvSpPr>
        <p:spPr>
          <a:xfrm>
            <a:off x="3191504" y="1001707"/>
            <a:ext cx="1215000" cy="405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3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特徵擴增手法</a:t>
            </a:r>
          </a:p>
        </p:txBody>
      </p:sp>
      <p:sp>
        <p:nvSpPr>
          <p:cNvPr id="23" name="矩形 22"/>
          <p:cNvSpPr/>
          <p:nvPr/>
        </p:nvSpPr>
        <p:spPr>
          <a:xfrm>
            <a:off x="4665933" y="1001707"/>
            <a:ext cx="1215000" cy="405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3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畫圖分析</a:t>
            </a:r>
          </a:p>
        </p:txBody>
      </p:sp>
      <p:sp>
        <p:nvSpPr>
          <p:cNvPr id="24" name="矩形 23"/>
          <p:cNvSpPr/>
          <p:nvPr/>
        </p:nvSpPr>
        <p:spPr>
          <a:xfrm>
            <a:off x="6140362" y="1001707"/>
            <a:ext cx="1215000" cy="405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3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重複多次</a:t>
            </a:r>
          </a:p>
        </p:txBody>
      </p:sp>
      <p:sp>
        <p:nvSpPr>
          <p:cNvPr id="25" name="矩形 24"/>
          <p:cNvSpPr/>
          <p:nvPr/>
        </p:nvSpPr>
        <p:spPr>
          <a:xfrm>
            <a:off x="7614791" y="1001707"/>
            <a:ext cx="1215000" cy="405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3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只分析一台</a:t>
            </a:r>
          </a:p>
        </p:txBody>
      </p:sp>
      <p:sp>
        <p:nvSpPr>
          <p:cNvPr id="62" name="圓角矩形 61"/>
          <p:cNvSpPr/>
          <p:nvPr/>
        </p:nvSpPr>
        <p:spPr>
          <a:xfrm>
            <a:off x="1704591" y="3902826"/>
            <a:ext cx="5539951" cy="1016231"/>
          </a:xfrm>
          <a:prstGeom prst="roundRect">
            <a:avLst/>
          </a:prstGeom>
          <a:solidFill>
            <a:srgbClr val="002060"/>
          </a:solidFill>
          <a:ln w="381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zh-TW" altLang="en-US" sz="1800" b="1" kern="0" dirty="0">
                <a:solidFill>
                  <a:srgbClr val="FFFF00"/>
                </a:solidFill>
                <a:cs typeface="Calibri" panose="020F0502020204030204" pitchFamily="34" charset="0"/>
              </a:rPr>
              <a:t>現在開始</a:t>
            </a:r>
            <a:endParaRPr lang="en-US" altLang="zh-TW" sz="1800" b="1" kern="0" dirty="0">
              <a:solidFill>
                <a:srgbClr val="FFFF00"/>
              </a:solidFill>
              <a:cs typeface="Calibri" panose="020F0502020204030204" pitchFamily="34" charset="0"/>
            </a:endParaRPr>
          </a:p>
          <a:p>
            <a:pPr marL="257175" indent="-257175">
              <a:buFont typeface="+mj-lt"/>
              <a:buAutoNum type="arabicPeriod"/>
              <a:defRPr/>
            </a:pPr>
            <a:r>
              <a:rPr lang="zh-TW" altLang="en-US" sz="1350" kern="0" dirty="0">
                <a:solidFill>
                  <a:prstClr val="white"/>
                </a:solidFill>
                <a:cs typeface="Calibri" panose="020F0502020204030204" pitchFamily="34" charset="0"/>
              </a:rPr>
              <a:t>把 </a:t>
            </a:r>
            <a:r>
              <a:rPr lang="en-US" altLang="zh-TW" sz="1350" kern="0" dirty="0">
                <a:solidFill>
                  <a:prstClr val="white"/>
                </a:solidFill>
                <a:cs typeface="Calibri" panose="020F0502020204030204" pitchFamily="34" charset="0"/>
              </a:rPr>
              <a:t>AI</a:t>
            </a:r>
            <a:r>
              <a:rPr lang="zh-TW" altLang="en-US" sz="1350" kern="0" dirty="0">
                <a:solidFill>
                  <a:prstClr val="white"/>
                </a:solidFill>
                <a:cs typeface="Calibri" panose="020F0502020204030204" pitchFamily="34" charset="0"/>
              </a:rPr>
              <a:t> 當作一個賭徒</a:t>
            </a:r>
            <a:r>
              <a:rPr lang="en-US" altLang="zh-TW" sz="1350" b="1" kern="0" dirty="0">
                <a:solidFill>
                  <a:srgbClr val="FFFF00"/>
                </a:solidFill>
                <a:cs typeface="Calibri" panose="020F0502020204030204" pitchFamily="34" charset="0"/>
              </a:rPr>
              <a:t>(</a:t>
            </a:r>
            <a:r>
              <a:rPr lang="zh-TW" altLang="en-US" sz="1350" b="1" kern="0" dirty="0">
                <a:solidFill>
                  <a:srgbClr val="FFFF00"/>
                </a:solidFill>
                <a:cs typeface="Calibri" panose="020F0502020204030204" pitchFamily="34" charset="0"/>
              </a:rPr>
              <a:t>人</a:t>
            </a:r>
            <a:r>
              <a:rPr lang="en-US" altLang="zh-TW" sz="1350" b="1" kern="0" dirty="0">
                <a:solidFill>
                  <a:srgbClr val="FFFF00"/>
                </a:solidFill>
                <a:cs typeface="Calibri" panose="020F0502020204030204" pitchFamily="34" charset="0"/>
              </a:rPr>
              <a:t>)</a:t>
            </a:r>
            <a:r>
              <a:rPr lang="zh-TW" altLang="en-US" sz="1350" kern="0" dirty="0">
                <a:solidFill>
                  <a:prstClr val="white"/>
                </a:solidFill>
                <a:cs typeface="Calibri" panose="020F0502020204030204" pitchFamily="34" charset="0"/>
              </a:rPr>
              <a:t>，只要準確度高，</a:t>
            </a:r>
            <a:r>
              <a:rPr lang="en-US" altLang="zh-TW" sz="1350" kern="0" dirty="0">
                <a:solidFill>
                  <a:prstClr val="white"/>
                </a:solidFill>
                <a:cs typeface="Calibri" panose="020F0502020204030204" pitchFamily="34" charset="0"/>
              </a:rPr>
              <a:t>AI</a:t>
            </a:r>
            <a:r>
              <a:rPr lang="zh-TW" altLang="en-US" sz="1350" kern="0" dirty="0">
                <a:solidFill>
                  <a:prstClr val="white"/>
                </a:solidFill>
                <a:cs typeface="Calibri" panose="020F0502020204030204" pitchFamily="34" charset="0"/>
              </a:rPr>
              <a:t> 就會往那邊計算</a:t>
            </a:r>
            <a:endParaRPr lang="en-US" altLang="zh-TW" sz="1350" kern="0" dirty="0">
              <a:solidFill>
                <a:prstClr val="white"/>
              </a:solidFill>
              <a:cs typeface="Calibri" panose="020F0502020204030204" pitchFamily="34" charset="0"/>
            </a:endParaRPr>
          </a:p>
          <a:p>
            <a:pPr marL="257175" indent="-257175">
              <a:buFont typeface="+mj-lt"/>
              <a:buAutoNum type="arabicPeriod"/>
              <a:defRPr/>
            </a:pPr>
            <a:r>
              <a:rPr lang="zh-TW" altLang="en-US" sz="1350" kern="0" dirty="0">
                <a:solidFill>
                  <a:prstClr val="white"/>
                </a:solidFill>
                <a:cs typeface="Calibri" panose="020F0502020204030204" pitchFamily="34" charset="0"/>
              </a:rPr>
              <a:t>將</a:t>
            </a:r>
            <a:r>
              <a:rPr lang="en-US" altLang="zh-TW" sz="1350" kern="0" dirty="0" smtClean="0">
                <a:solidFill>
                  <a:prstClr val="white"/>
                </a:solidFill>
                <a:cs typeface="Calibri" panose="020F0502020204030204" pitchFamily="34" charset="0"/>
              </a:rPr>
              <a:t>P.system</a:t>
            </a:r>
            <a:r>
              <a:rPr lang="zh-TW" altLang="en-US" sz="1350" kern="0" dirty="0">
                <a:solidFill>
                  <a:prstClr val="white"/>
                </a:solidFill>
                <a:cs typeface="Calibri" panose="020F0502020204030204" pitchFamily="34" charset="0"/>
              </a:rPr>
              <a:t>想成一個醫院的健診流程，設備則是病人</a:t>
            </a:r>
          </a:p>
        </p:txBody>
      </p:sp>
      <p:sp>
        <p:nvSpPr>
          <p:cNvPr id="64" name="矩形 63"/>
          <p:cNvSpPr/>
          <p:nvPr/>
        </p:nvSpPr>
        <p:spPr>
          <a:xfrm>
            <a:off x="2700028" y="3541221"/>
            <a:ext cx="1215000" cy="243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3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體質健診</a:t>
            </a:r>
          </a:p>
        </p:txBody>
      </p:sp>
      <p:sp>
        <p:nvSpPr>
          <p:cNvPr id="65" name="矩形 64"/>
          <p:cNvSpPr/>
          <p:nvPr/>
        </p:nvSpPr>
        <p:spPr>
          <a:xfrm>
            <a:off x="5157409" y="3541221"/>
            <a:ext cx="1215000" cy="243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3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AI</a:t>
            </a:r>
            <a:r>
              <a:rPr kumimoji="0" lang="zh-TW" altLang="en-US" sz="13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判斷</a:t>
            </a:r>
          </a:p>
        </p:txBody>
      </p:sp>
      <p:sp>
        <p:nvSpPr>
          <p:cNvPr id="66" name="矩形 65"/>
          <p:cNvSpPr/>
          <p:nvPr/>
        </p:nvSpPr>
        <p:spPr>
          <a:xfrm>
            <a:off x="7614790" y="3541221"/>
            <a:ext cx="1215000" cy="2430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350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真人客服</a:t>
            </a:r>
          </a:p>
        </p:txBody>
      </p:sp>
      <p:sp>
        <p:nvSpPr>
          <p:cNvPr id="12" name="向下箭號 11"/>
          <p:cNvSpPr/>
          <p:nvPr/>
        </p:nvSpPr>
        <p:spPr>
          <a:xfrm>
            <a:off x="3238058" y="2283528"/>
            <a:ext cx="138938" cy="18002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1350">
              <a:solidFill>
                <a:prstClr val="white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31" name="向下箭號 30"/>
          <p:cNvSpPr/>
          <p:nvPr/>
        </p:nvSpPr>
        <p:spPr>
          <a:xfrm>
            <a:off x="5695439" y="2283528"/>
            <a:ext cx="138938" cy="18002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1350">
              <a:solidFill>
                <a:prstClr val="white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33" name="向下箭號 32"/>
          <p:cNvSpPr/>
          <p:nvPr/>
        </p:nvSpPr>
        <p:spPr>
          <a:xfrm>
            <a:off x="8152820" y="2283528"/>
            <a:ext cx="138938" cy="18002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1350">
              <a:solidFill>
                <a:prstClr val="white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34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P.system</a:t>
            </a:r>
            <a:r>
              <a:rPr kumimoji="0"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建議流程</a:t>
            </a:r>
          </a:p>
        </p:txBody>
      </p:sp>
    </p:spTree>
    <p:extLst>
      <p:ext uri="{BB962C8B-B14F-4D97-AF65-F5344CB8AC3E}">
        <p14:creationId xmlns:p14="http://schemas.microsoft.com/office/powerpoint/2010/main" val="590759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6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96725" y="3728705"/>
            <a:ext cx="6876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</a:t>
            </a:r>
            <a:r>
              <a:rPr lang="zh-TW" altLang="en-US" sz="1200" dirty="0">
                <a:solidFill>
                  <a:srgbClr val="31859C"/>
                </a:solidFill>
              </a:rPr>
              <a:t>自選參數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或</a:t>
            </a:r>
            <a:r>
              <a:rPr lang="zh-TW" altLang="en-US" sz="1200" dirty="0">
                <a:solidFill>
                  <a:srgbClr val="31859C"/>
                </a:solidFill>
              </a:rPr>
              <a:t>上傳檔案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分析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客製化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傳至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運算並回傳結果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給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做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畫面呈現，以提供機台數據之最佳調整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數值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P.system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技術架構 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系統概況說明 </a:t>
            </a:r>
            <a:endParaRPr kumimoji="0" lang="zh-TW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" name="直線接點 5"/>
          <p:cNvCxnSpPr>
            <a:stCxn id="7" idx="2"/>
          </p:cNvCxnSpPr>
          <p:nvPr/>
        </p:nvCxnSpPr>
        <p:spPr>
          <a:xfrm>
            <a:off x="1376645" y="1093554"/>
            <a:ext cx="0" cy="3855399"/>
          </a:xfrm>
          <a:prstGeom prst="line">
            <a:avLst/>
          </a:prstGeom>
          <a:ln w="19050">
            <a:solidFill>
              <a:srgbClr val="3185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56565" y="816555"/>
            <a:ext cx="1440160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/>
                </a:solidFill>
              </a:rPr>
              <a:t>分析主系統</a:t>
            </a:r>
          </a:p>
        </p:txBody>
      </p:sp>
      <p:sp>
        <p:nvSpPr>
          <p:cNvPr id="8" name="矩形 7"/>
          <p:cNvSpPr/>
          <p:nvPr/>
        </p:nvSpPr>
        <p:spPr>
          <a:xfrm>
            <a:off x="656565" y="1332631"/>
            <a:ext cx="1440160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bg1"/>
                </a:solidFill>
              </a:rPr>
              <a:t>Daily 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Report</a:t>
            </a:r>
            <a:endParaRPr lang="en-US" altLang="zh-TW" sz="1200" b="1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36685" y="2384057"/>
            <a:ext cx="990110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/>
                </a:solidFill>
              </a:rPr>
              <a:t>分析模塊</a:t>
            </a:r>
            <a:endParaRPr lang="en-US" altLang="zh-TW" sz="1200" b="1" dirty="0">
              <a:solidFill>
                <a:schemeClr val="bg1"/>
              </a:solidFill>
            </a:endParaRPr>
          </a:p>
        </p:txBody>
      </p:sp>
      <p:cxnSp>
        <p:nvCxnSpPr>
          <p:cNvPr id="10" name="肘形接點 9"/>
          <p:cNvCxnSpPr>
            <a:stCxn id="8" idx="2"/>
            <a:endCxn id="9" idx="1"/>
          </p:cNvCxnSpPr>
          <p:nvPr/>
        </p:nvCxnSpPr>
        <p:spPr>
          <a:xfrm rot="16200000" flipH="1">
            <a:off x="1100202" y="1886073"/>
            <a:ext cx="912927" cy="360040"/>
          </a:xfrm>
          <a:prstGeom prst="bentConnector2">
            <a:avLst/>
          </a:prstGeom>
          <a:ln w="19050">
            <a:solidFill>
              <a:srgbClr val="3185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56565" y="3120013"/>
            <a:ext cx="1440160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/>
                </a:solidFill>
              </a:rPr>
              <a:t>模擬</a:t>
            </a:r>
            <a:r>
              <a:rPr lang="en-US" altLang="zh-TW" sz="1200" b="1" dirty="0">
                <a:solidFill>
                  <a:schemeClr val="bg1"/>
                </a:solidFill>
              </a:rPr>
              <a:t>RUN</a:t>
            </a:r>
            <a:r>
              <a:rPr lang="zh-TW" altLang="en-US" sz="1200" b="1" dirty="0">
                <a:solidFill>
                  <a:schemeClr val="bg1"/>
                </a:solidFill>
              </a:rPr>
              <a:t>貨實驗室</a:t>
            </a:r>
          </a:p>
        </p:txBody>
      </p:sp>
      <p:sp>
        <p:nvSpPr>
          <p:cNvPr id="12" name="矩形 11"/>
          <p:cNvSpPr/>
          <p:nvPr/>
        </p:nvSpPr>
        <p:spPr>
          <a:xfrm>
            <a:off x="656565" y="3759483"/>
            <a:ext cx="1440160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/>
                </a:solidFill>
              </a:rPr>
              <a:t>動態參數分析系統</a:t>
            </a:r>
          </a:p>
        </p:txBody>
      </p:sp>
      <p:sp>
        <p:nvSpPr>
          <p:cNvPr id="13" name="矩形 12"/>
          <p:cNvSpPr/>
          <p:nvPr/>
        </p:nvSpPr>
        <p:spPr>
          <a:xfrm>
            <a:off x="1736685" y="1872132"/>
            <a:ext cx="990110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/>
                </a:solidFill>
              </a:rPr>
              <a:t>機台總表</a:t>
            </a:r>
            <a:endParaRPr lang="en-US" altLang="zh-TW" sz="1200" b="1" dirty="0">
              <a:solidFill>
                <a:schemeClr val="bg1"/>
              </a:solidFill>
            </a:endParaRPr>
          </a:p>
        </p:txBody>
      </p:sp>
      <p:cxnSp>
        <p:nvCxnSpPr>
          <p:cNvPr id="14" name="肘形接點 13"/>
          <p:cNvCxnSpPr>
            <a:stCxn id="8" idx="2"/>
            <a:endCxn id="13" idx="1"/>
          </p:cNvCxnSpPr>
          <p:nvPr/>
        </p:nvCxnSpPr>
        <p:spPr>
          <a:xfrm rot="16200000" flipH="1">
            <a:off x="1356164" y="1630111"/>
            <a:ext cx="401002" cy="360040"/>
          </a:xfrm>
          <a:prstGeom prst="bentConnector2">
            <a:avLst/>
          </a:prstGeom>
          <a:ln w="19050">
            <a:solidFill>
              <a:srgbClr val="3185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56565" y="4450642"/>
            <a:ext cx="1440160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bg1"/>
                </a:solidFill>
              </a:rPr>
              <a:t>版本</a:t>
            </a:r>
            <a:r>
              <a:rPr lang="zh-TW" altLang="en-US" sz="1200" b="1" dirty="0">
                <a:solidFill>
                  <a:schemeClr val="bg1"/>
                </a:solidFill>
              </a:rPr>
              <a:t>紀錄</a:t>
            </a:r>
          </a:p>
        </p:txBody>
      </p:sp>
      <p:sp>
        <p:nvSpPr>
          <p:cNvPr id="16" name="矩形 15"/>
          <p:cNvSpPr/>
          <p:nvPr/>
        </p:nvSpPr>
        <p:spPr>
          <a:xfrm>
            <a:off x="2096724" y="1328480"/>
            <a:ext cx="69757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提供針對</a:t>
            </a:r>
            <a:r>
              <a:rPr lang="zh-TW" altLang="en-US" sz="1200" dirty="0">
                <a:solidFill>
                  <a:srgbClr val="31859C"/>
                </a:solidFill>
              </a:rPr>
              <a:t>機台大量參數的分析診斷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，提供不一樣的解決問題手法，並針對分析結果提供整套配套措施</a:t>
            </a:r>
          </a:p>
        </p:txBody>
      </p:sp>
      <p:sp>
        <p:nvSpPr>
          <p:cNvPr id="17" name="矩形 16"/>
          <p:cNvSpPr/>
          <p:nvPr/>
        </p:nvSpPr>
        <p:spPr>
          <a:xfrm>
            <a:off x="2096725" y="3106127"/>
            <a:ext cx="68760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針對</a:t>
            </a:r>
            <a:r>
              <a:rPr lang="en-US" altLang="zh-TW" sz="1200" dirty="0" smtClean="0">
                <a:solidFill>
                  <a:srgbClr val="31859C"/>
                </a:solidFill>
              </a:rPr>
              <a:t>CLEANER</a:t>
            </a:r>
            <a:r>
              <a:rPr lang="zh-TW" altLang="en-US" sz="1200" dirty="0" smtClean="0">
                <a:solidFill>
                  <a:srgbClr val="31859C"/>
                </a:solidFill>
              </a:rPr>
              <a:t>和</a:t>
            </a:r>
            <a:r>
              <a:rPr lang="en-US" altLang="zh-TW" sz="1200" dirty="0" smtClean="0">
                <a:solidFill>
                  <a:srgbClr val="31859C"/>
                </a:solidFill>
              </a:rPr>
              <a:t>GLASS</a:t>
            </a:r>
            <a:r>
              <a:rPr lang="zh-TW" altLang="en-US" sz="1200" dirty="0" smtClean="0">
                <a:solidFill>
                  <a:srgbClr val="31859C"/>
                </a:solidFill>
              </a:rPr>
              <a:t>進行模擬實驗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，提供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針對不同的數值進行設定並預測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OK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機率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096725" y="4466030"/>
            <a:ext cx="68760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版本上線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正式區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說明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9553" y="2735882"/>
            <a:ext cx="346249" cy="173014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ctr" eaLnBrk="1" hangingPunct="1">
              <a:defRPr/>
            </a:pPr>
            <a:r>
              <a:rPr lang="zh-TW" altLang="en-US" sz="1050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  <a:sym typeface="Wingdings" pitchFamily="2" charset="2"/>
              </a:rPr>
              <a:t>各分析結果串接不同之應用</a:t>
            </a:r>
            <a:endParaRPr lang="en-US" altLang="zh-TW" sz="1050" dirty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左中括弧 19"/>
          <p:cNvSpPr/>
          <p:nvPr/>
        </p:nvSpPr>
        <p:spPr>
          <a:xfrm>
            <a:off x="508966" y="3124836"/>
            <a:ext cx="102594" cy="911645"/>
          </a:xfrm>
          <a:prstGeom prst="leftBracke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2096724" y="815886"/>
            <a:ext cx="69757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主頁面可概覽</a:t>
            </a:r>
            <a:r>
              <a:rPr lang="en-US" altLang="zh-TW" sz="1200" dirty="0" smtClean="0">
                <a:solidFill>
                  <a:srgbClr val="31859C"/>
                </a:solidFill>
              </a:rPr>
              <a:t>GMIS</a:t>
            </a:r>
            <a:r>
              <a:rPr lang="zh-TW" altLang="en-US" sz="1200" dirty="0" smtClean="0">
                <a:solidFill>
                  <a:srgbClr val="31859C"/>
                </a:solidFill>
              </a:rPr>
              <a:t> </a:t>
            </a:r>
            <a:r>
              <a:rPr lang="en-US" altLang="zh-TW" sz="1200" dirty="0" smtClean="0">
                <a:solidFill>
                  <a:srgbClr val="31859C"/>
                </a:solidFill>
              </a:rPr>
              <a:t>Yield</a:t>
            </a:r>
            <a:r>
              <a:rPr lang="zh-TW" altLang="en-US" sz="1200" dirty="0" smtClean="0">
                <a:solidFill>
                  <a:srgbClr val="31859C"/>
                </a:solidFill>
              </a:rPr>
              <a:t>月</a:t>
            </a:r>
            <a:r>
              <a:rPr lang="en-US" altLang="zh-TW" sz="1200" dirty="0" smtClean="0">
                <a:solidFill>
                  <a:srgbClr val="31859C"/>
                </a:solidFill>
              </a:rPr>
              <a:t>/</a:t>
            </a:r>
            <a:r>
              <a:rPr lang="zh-TW" altLang="en-US" sz="1200" dirty="0" smtClean="0">
                <a:solidFill>
                  <a:srgbClr val="31859C"/>
                </a:solidFill>
              </a:rPr>
              <a:t>週</a:t>
            </a:r>
            <a:r>
              <a:rPr lang="en-US" altLang="zh-TW" sz="1200" dirty="0" smtClean="0">
                <a:solidFill>
                  <a:srgbClr val="31859C"/>
                </a:solidFill>
              </a:rPr>
              <a:t>/</a:t>
            </a:r>
            <a:r>
              <a:rPr lang="zh-TW" altLang="en-US" sz="1200" dirty="0" smtClean="0">
                <a:solidFill>
                  <a:srgbClr val="31859C"/>
                </a:solidFill>
              </a:rPr>
              <a:t>天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的數據，並呈現各製程的機台狀態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診斷報告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26796" y="1872132"/>
            <a:ext cx="62459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提供一介面讓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可快速檢視不同機台，總表根據工程需求</a:t>
            </a:r>
            <a:r>
              <a:rPr lang="zh-TW" altLang="en-US" sz="1200" dirty="0" smtClean="0">
                <a:solidFill>
                  <a:srgbClr val="31859C"/>
                </a:solidFill>
              </a:rPr>
              <a:t>動態帶入前三名</a:t>
            </a:r>
            <a:r>
              <a:rPr lang="en-US" altLang="zh-TW" sz="1200" dirty="0" smtClean="0">
                <a:solidFill>
                  <a:srgbClr val="31859C"/>
                </a:solidFill>
              </a:rPr>
              <a:t>defect</a:t>
            </a:r>
            <a:endParaRPr lang="zh-TW" altLang="en-US" sz="1200" dirty="0">
              <a:solidFill>
                <a:srgbClr val="31859C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726796" y="2384056"/>
            <a:ext cx="62459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針對不同機台不同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defect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提供工程所需資訊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，包含影響組成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成分、主要影響因子排名、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TOP5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推薦數值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、事件布告欄、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推薦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項目、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RAWDATA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分佈和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SHAP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模型可解釋性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81236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群組 115"/>
          <p:cNvGrpSpPr/>
          <p:nvPr/>
        </p:nvGrpSpPr>
        <p:grpSpPr>
          <a:xfrm>
            <a:off x="234041" y="1391449"/>
            <a:ext cx="2527400" cy="2211100"/>
            <a:chOff x="-3499" y="913622"/>
            <a:chExt cx="2527400" cy="2211100"/>
          </a:xfrm>
        </p:grpSpPr>
        <p:sp>
          <p:nvSpPr>
            <p:cNvPr id="51" name="矩形 50"/>
            <p:cNvSpPr/>
            <p:nvPr/>
          </p:nvSpPr>
          <p:spPr>
            <a:xfrm>
              <a:off x="-3499" y="913622"/>
              <a:ext cx="2527400" cy="22111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 defTabSz="685800" eaLnBrk="1" hangingPunct="1">
                <a:defRPr/>
              </a:pPr>
              <a:r>
                <a:rPr lang="zh-TW" altLang="en-US" sz="1000" dirty="0">
                  <a:solidFill>
                    <a:prstClr val="black"/>
                  </a:solidFill>
                  <a:latin typeface="Gill Sans MT" panose="020B0502020104020203" pitchFamily="34" charset="0"/>
                  <a:ea typeface="微軟正黑體" pitchFamily="34" charset="-120"/>
                  <a:cs typeface="Calibri" pitchFamily="34" charset="0"/>
                </a:rPr>
                <a:t>管制區資料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1632318" y="1673645"/>
              <a:ext cx="828705" cy="216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000" dirty="0" smtClean="0">
                  <a:solidFill>
                    <a:prstClr val="black"/>
                  </a:solidFill>
                  <a:latin typeface="Gill Sans MT" panose="020B0502020104020203" pitchFamily="34" charset="0"/>
                </a:rPr>
                <a:t>GreenPlum</a:t>
              </a:r>
              <a:endParaRPr kumimoji="0" lang="zh-TW" altLang="en-US" sz="1000" dirty="0">
                <a:solidFill>
                  <a:prstClr val="black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632318" y="1940944"/>
              <a:ext cx="828705" cy="216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000" dirty="0" smtClean="0">
                  <a:solidFill>
                    <a:prstClr val="black"/>
                  </a:solidFill>
                  <a:latin typeface="Gill Sans MT" panose="020B0502020104020203" pitchFamily="34" charset="0"/>
                </a:rPr>
                <a:t>Oracle</a:t>
              </a:r>
              <a:endParaRPr kumimoji="0" lang="zh-TW" altLang="en-US" sz="1000" dirty="0">
                <a:solidFill>
                  <a:prstClr val="black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4031940" y="771550"/>
            <a:ext cx="4780709" cy="3285535"/>
          </a:xfrm>
          <a:prstGeom prst="rect">
            <a:avLst/>
          </a:prstGeom>
          <a:solidFill>
            <a:srgbClr val="E9EFF7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000" b="1" dirty="0" smtClean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主系統 </a:t>
            </a:r>
            <a:r>
              <a:rPr kumimoji="0" lang="en-US" altLang="zh-TW" sz="700" dirty="0" smtClean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(</a:t>
            </a:r>
            <a:r>
              <a:rPr kumimoji="0" lang="zh-TW" altLang="en-US" sz="700" dirty="0" smtClean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資料處理手法 </a:t>
            </a:r>
            <a:r>
              <a:rPr kumimoji="0" lang="en-US" altLang="zh-TW" sz="700" dirty="0" smtClean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/</a:t>
            </a:r>
            <a:r>
              <a:rPr kumimoji="0" lang="zh-TW" altLang="en-US" sz="700" dirty="0" smtClean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700" dirty="0" smtClean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AI</a:t>
            </a:r>
            <a:r>
              <a:rPr kumimoji="0" lang="zh-TW" altLang="en-US" sz="700" dirty="0" smtClean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模型</a:t>
            </a:r>
            <a:r>
              <a:rPr kumimoji="0" lang="en-US" altLang="zh-TW" sz="700" dirty="0" smtClean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)</a:t>
            </a:r>
            <a:endParaRPr kumimoji="0" lang="zh-TW" altLang="en-US" sz="1000" dirty="0">
              <a:solidFill>
                <a:sysClr val="windowText" lastClr="000000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996724" y="2311889"/>
            <a:ext cx="733677" cy="295330"/>
          </a:xfrm>
          <a:prstGeom prst="rect">
            <a:avLst/>
          </a:prstGeom>
          <a:solidFill>
            <a:srgbClr val="31859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0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二次建模</a:t>
            </a:r>
            <a:endParaRPr kumimoji="0" lang="zh-TW" altLang="en-US" sz="1000" b="1" dirty="0">
              <a:solidFill>
                <a:prstClr val="white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4475849" y="2311889"/>
            <a:ext cx="2277478" cy="703060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000" b="1" dirty="0">
                <a:solidFill>
                  <a:srgbClr val="E9EFF7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自動調參</a:t>
            </a:r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P.system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0"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現行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系統架構圖</a:t>
            </a:r>
            <a:endParaRPr kumimoji="0" lang="zh-TW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81559" y="1443711"/>
            <a:ext cx="855801" cy="2340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TW" altLang="en-US" sz="1000" dirty="0">
                <a:solidFill>
                  <a:prstClr val="black"/>
                </a:solidFill>
                <a:latin typeface="Gill Sans MT" panose="020B0502020104020203" pitchFamily="34" charset="0"/>
                <a:ea typeface="微軟正黑體" pitchFamily="34" charset="-120"/>
                <a:cs typeface="Calibri" pitchFamily="34" charset="0"/>
              </a:rPr>
              <a:t>設定檔</a:t>
            </a:r>
            <a:endParaRPr lang="en-US" altLang="zh-TW" sz="1000" dirty="0">
              <a:solidFill>
                <a:prstClr val="black"/>
              </a:solidFill>
              <a:latin typeface="Gill Sans MT" panose="020B0502020104020203" pitchFamily="34" charset="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73361" y="2271515"/>
            <a:ext cx="863999" cy="2340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/>
            <a:r>
              <a:rPr lang="zh-TW" altLang="en-US" sz="1000" dirty="0">
                <a:solidFill>
                  <a:prstClr val="black"/>
                </a:solidFill>
                <a:latin typeface="Gill Sans MT" panose="020B0502020104020203" pitchFamily="34" charset="0"/>
                <a:ea typeface="微軟正黑體" pitchFamily="34" charset="-120"/>
                <a:cs typeface="Calibri" pitchFamily="34" charset="0"/>
              </a:rPr>
              <a:t>參數集</a:t>
            </a:r>
            <a:endParaRPr lang="en-US" altLang="zh-TW" sz="1000" dirty="0">
              <a:solidFill>
                <a:prstClr val="black"/>
              </a:solidFill>
              <a:latin typeface="Gill Sans MT" panose="020B0502020104020203" pitchFamily="34" charset="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975760" y="2164463"/>
            <a:ext cx="812047" cy="3823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TW" altLang="en-US" sz="1000" dirty="0">
                <a:solidFill>
                  <a:prstClr val="black"/>
                </a:solidFill>
                <a:latin typeface="Gill Sans MT" panose="020B0502020104020203" pitchFamily="34" charset="0"/>
                <a:ea typeface="微軟正黑體" pitchFamily="34" charset="-120"/>
                <a:cs typeface="Calibri" pitchFamily="34" charset="0"/>
              </a:rPr>
              <a:t>雲端電腦</a:t>
            </a:r>
            <a:endParaRPr lang="en-US" altLang="zh-TW" sz="1000" dirty="0">
              <a:solidFill>
                <a:prstClr val="black"/>
              </a:solidFill>
              <a:latin typeface="Gill Sans MT" panose="020B0502020104020203" pitchFamily="34" charset="0"/>
              <a:ea typeface="微軟正黑體" pitchFamily="34" charset="-120"/>
              <a:cs typeface="Calibri" pitchFamily="34" charset="0"/>
            </a:endParaRPr>
          </a:p>
          <a:p>
            <a:pPr algn="ctr" eaLnBrk="1" hangingPunct="1">
              <a:defRPr/>
            </a:pPr>
            <a:r>
              <a:rPr lang="zh-TW" altLang="en-US" sz="1000" dirty="0">
                <a:solidFill>
                  <a:prstClr val="black"/>
                </a:solidFill>
                <a:latin typeface="Gill Sans MT" panose="020B0502020104020203" pitchFamily="34" charset="0"/>
                <a:ea typeface="微軟正黑體" pitchFamily="34" charset="-120"/>
                <a:cs typeface="Calibri" pitchFamily="34" charset="0"/>
              </a:rPr>
              <a:t>虛擬主機</a:t>
            </a:r>
            <a:endParaRPr lang="en-US" altLang="zh-TW" sz="1000" dirty="0">
              <a:solidFill>
                <a:prstClr val="black"/>
              </a:solidFill>
              <a:latin typeface="Gill Sans MT" panose="020B0502020104020203" pitchFamily="34" charset="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975760" y="3971246"/>
            <a:ext cx="812047" cy="3823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/>
            <a:r>
              <a:rPr lang="zh-TW" altLang="en-US" sz="1000" dirty="0">
                <a:solidFill>
                  <a:prstClr val="black"/>
                </a:solidFill>
                <a:latin typeface="Gill Sans MT" panose="020B0502020104020203" pitchFamily="34" charset="0"/>
                <a:ea typeface="微軟正黑體" pitchFamily="34" charset="-120"/>
                <a:cs typeface="Calibri" pitchFamily="34" charset="0"/>
              </a:rPr>
              <a:t>中繼電腦</a:t>
            </a:r>
          </a:p>
        </p:txBody>
      </p:sp>
      <p:grpSp>
        <p:nvGrpSpPr>
          <p:cNvPr id="117" name="群組 116"/>
          <p:cNvGrpSpPr/>
          <p:nvPr/>
        </p:nvGrpSpPr>
        <p:grpSpPr>
          <a:xfrm>
            <a:off x="1806979" y="3730427"/>
            <a:ext cx="954462" cy="864000"/>
            <a:chOff x="1569439" y="3284693"/>
            <a:chExt cx="954462" cy="864000"/>
          </a:xfrm>
        </p:grpSpPr>
        <p:sp>
          <p:nvSpPr>
            <p:cNvPr id="56" name="矩形 55"/>
            <p:cNvSpPr/>
            <p:nvPr/>
          </p:nvSpPr>
          <p:spPr>
            <a:xfrm>
              <a:off x="1569439" y="3284693"/>
              <a:ext cx="954462" cy="864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 eaLnBrk="1" hangingPunct="1">
                <a:defRPr/>
              </a:pPr>
              <a:r>
                <a:rPr lang="zh-TW" altLang="en-US" sz="1000" dirty="0">
                  <a:solidFill>
                    <a:prstClr val="black"/>
                  </a:solidFill>
                  <a:latin typeface="Gill Sans MT" panose="020B0502020104020203" pitchFamily="34" charset="0"/>
                  <a:ea typeface="微軟正黑體" pitchFamily="34" charset="-120"/>
                  <a:cs typeface="Calibri" pitchFamily="34" charset="0"/>
                </a:rPr>
                <a:t>非</a:t>
              </a:r>
              <a:r>
                <a:rPr lang="zh-TW" altLang="en-US" sz="1000" dirty="0" smtClean="0">
                  <a:solidFill>
                    <a:prstClr val="black"/>
                  </a:solidFill>
                  <a:latin typeface="Gill Sans MT" panose="020B0502020104020203" pitchFamily="34" charset="0"/>
                  <a:ea typeface="微軟正黑體" pitchFamily="34" charset="-120"/>
                  <a:cs typeface="Calibri" pitchFamily="34" charset="0"/>
                </a:rPr>
                <a:t>管制</a:t>
              </a:r>
              <a:r>
                <a:rPr lang="zh-TW" altLang="en-US" sz="1000" dirty="0">
                  <a:solidFill>
                    <a:prstClr val="black"/>
                  </a:solidFill>
                  <a:latin typeface="Gill Sans MT" panose="020B0502020104020203" pitchFamily="34" charset="0"/>
                  <a:ea typeface="微軟正黑體" pitchFamily="34" charset="-120"/>
                  <a:cs typeface="Calibri" pitchFamily="34" charset="0"/>
                </a:rPr>
                <a:t>區資料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1632318" y="3593266"/>
              <a:ext cx="828705" cy="216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000" dirty="0">
                  <a:solidFill>
                    <a:prstClr val="black"/>
                  </a:solidFill>
                  <a:latin typeface="Gill Sans MT" panose="020B0502020104020203" pitchFamily="34" charset="0"/>
                </a:rPr>
                <a:t>OA Data</a:t>
              </a:r>
              <a:endParaRPr kumimoji="0" lang="zh-TW" altLang="en-US" sz="1000" dirty="0">
                <a:solidFill>
                  <a:prstClr val="black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632318" y="3860565"/>
              <a:ext cx="828705" cy="216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1000" dirty="0">
                  <a:solidFill>
                    <a:prstClr val="black"/>
                  </a:solidFill>
                  <a:latin typeface="Gill Sans MT" panose="020B0502020104020203" pitchFamily="34" charset="0"/>
                  <a:ea typeface="微軟正黑體" pitchFamily="34" charset="-120"/>
                  <a:cs typeface="Calibri" pitchFamily="34" charset="0"/>
                </a:rPr>
                <a:t>工程</a:t>
              </a:r>
              <a:r>
                <a:rPr kumimoji="0" lang="en-US" altLang="zh-TW" sz="1000" dirty="0">
                  <a:solidFill>
                    <a:prstClr val="black"/>
                  </a:solidFill>
                  <a:latin typeface="Gill Sans MT" panose="020B0502020104020203" pitchFamily="34" charset="0"/>
                </a:rPr>
                <a:t>server</a:t>
              </a:r>
            </a:p>
          </p:txBody>
        </p:sp>
      </p:grpSp>
      <p:sp>
        <p:nvSpPr>
          <p:cNvPr id="57" name="矩形 56"/>
          <p:cNvSpPr/>
          <p:nvPr/>
        </p:nvSpPr>
        <p:spPr>
          <a:xfrm>
            <a:off x="1376660" y="1443710"/>
            <a:ext cx="216000" cy="21000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/>
            <a:r>
              <a:rPr lang="zh-TW" altLang="en-US" sz="1000" dirty="0">
                <a:solidFill>
                  <a:prstClr val="black"/>
                </a:solidFill>
                <a:latin typeface="Gill Sans MT" panose="020B0502020104020203" pitchFamily="34" charset="0"/>
                <a:ea typeface="微軟正黑體" pitchFamily="34" charset="-120"/>
                <a:cs typeface="Calibri" pitchFamily="34" charset="0"/>
              </a:rPr>
              <a:t>設</a:t>
            </a:r>
            <a:endParaRPr lang="en-US" altLang="zh-TW" sz="1000" dirty="0">
              <a:solidFill>
                <a:prstClr val="black"/>
              </a:solidFill>
              <a:latin typeface="Gill Sans MT" panose="020B0502020104020203" pitchFamily="34" charset="0"/>
              <a:ea typeface="微軟正黑體" pitchFamily="34" charset="-120"/>
              <a:cs typeface="Calibri" pitchFamily="34" charset="0"/>
            </a:endParaRPr>
          </a:p>
          <a:p>
            <a:pPr algn="ctr" eaLnBrk="1" hangingPunct="1"/>
            <a:r>
              <a:rPr lang="zh-TW" altLang="en-US" sz="1000" dirty="0">
                <a:solidFill>
                  <a:prstClr val="black"/>
                </a:solidFill>
                <a:latin typeface="Gill Sans MT" panose="020B0502020104020203" pitchFamily="34" charset="0"/>
                <a:ea typeface="微軟正黑體" pitchFamily="34" charset="-120"/>
                <a:cs typeface="Calibri" pitchFamily="34" charset="0"/>
              </a:rPr>
              <a:t>備</a:t>
            </a:r>
            <a:endParaRPr lang="en-US" altLang="zh-TW" sz="1000" dirty="0">
              <a:solidFill>
                <a:prstClr val="black"/>
              </a:solidFill>
              <a:latin typeface="Gill Sans MT" panose="020B0502020104020203" pitchFamily="34" charset="0"/>
              <a:ea typeface="微軟正黑體" pitchFamily="34" charset="-120"/>
              <a:cs typeface="Calibri" pitchFamily="34" charset="0"/>
            </a:endParaRPr>
          </a:p>
          <a:p>
            <a:pPr algn="ctr" eaLnBrk="1" hangingPunct="1"/>
            <a:r>
              <a:rPr lang="zh-TW" altLang="en-US" sz="1000" dirty="0">
                <a:solidFill>
                  <a:prstClr val="black"/>
                </a:solidFill>
                <a:latin typeface="Gill Sans MT" panose="020B0502020104020203" pitchFamily="34" charset="0"/>
                <a:ea typeface="微軟正黑體" pitchFamily="34" charset="-120"/>
                <a:cs typeface="Calibri" pitchFamily="34" charset="0"/>
              </a:rPr>
              <a:t>訊</a:t>
            </a:r>
            <a:endParaRPr lang="en-US" altLang="zh-TW" sz="1000" dirty="0">
              <a:solidFill>
                <a:prstClr val="black"/>
              </a:solidFill>
              <a:latin typeface="Gill Sans MT" panose="020B0502020104020203" pitchFamily="34" charset="0"/>
              <a:ea typeface="微軟正黑體" pitchFamily="34" charset="-120"/>
              <a:cs typeface="Calibri" pitchFamily="34" charset="0"/>
            </a:endParaRPr>
          </a:p>
          <a:p>
            <a:pPr algn="ctr" eaLnBrk="1" hangingPunct="1"/>
            <a:r>
              <a:rPr lang="zh-TW" altLang="en-US" sz="1000" dirty="0">
                <a:solidFill>
                  <a:prstClr val="black"/>
                </a:solidFill>
                <a:latin typeface="Gill Sans MT" panose="020B0502020104020203" pitchFamily="34" charset="0"/>
                <a:ea typeface="微軟正黑體" pitchFamily="34" charset="-120"/>
                <a:cs typeface="Calibri" pitchFamily="34" charset="0"/>
              </a:rPr>
              <a:t>息</a:t>
            </a:r>
            <a:endParaRPr lang="en-US" altLang="zh-TW" sz="1000" dirty="0">
              <a:solidFill>
                <a:prstClr val="black"/>
              </a:solidFill>
              <a:latin typeface="Gill Sans MT" panose="020B0502020104020203" pitchFamily="34" charset="0"/>
              <a:ea typeface="微軟正黑體" pitchFamily="34" charset="-120"/>
              <a:cs typeface="Calibri" pitchFamily="34" charset="0"/>
            </a:endParaRPr>
          </a:p>
          <a:p>
            <a:pPr algn="ctr" eaLnBrk="1" hangingPunct="1"/>
            <a:r>
              <a:rPr lang="zh-TW" altLang="en-US" sz="1000" dirty="0">
                <a:solidFill>
                  <a:prstClr val="black"/>
                </a:solidFill>
                <a:latin typeface="Gill Sans MT" panose="020B0502020104020203" pitchFamily="34" charset="0"/>
                <a:ea typeface="微軟正黑體" pitchFamily="34" charset="-120"/>
                <a:cs typeface="Calibri" pitchFamily="34" charset="0"/>
              </a:rPr>
              <a:t>彙</a:t>
            </a:r>
            <a:endParaRPr lang="en-US" altLang="zh-TW" sz="1000" dirty="0">
              <a:solidFill>
                <a:prstClr val="black"/>
              </a:solidFill>
              <a:latin typeface="Gill Sans MT" panose="020B0502020104020203" pitchFamily="34" charset="0"/>
              <a:ea typeface="微軟正黑體" pitchFamily="34" charset="-120"/>
              <a:cs typeface="Calibri" pitchFamily="34" charset="0"/>
            </a:endParaRPr>
          </a:p>
          <a:p>
            <a:pPr algn="ctr" eaLnBrk="1" hangingPunct="1"/>
            <a:r>
              <a:rPr lang="zh-TW" altLang="en-US" sz="1000" dirty="0">
                <a:solidFill>
                  <a:prstClr val="black"/>
                </a:solidFill>
                <a:latin typeface="Gill Sans MT" panose="020B0502020104020203" pitchFamily="34" charset="0"/>
                <a:ea typeface="微軟正黑體" pitchFamily="34" charset="-120"/>
                <a:cs typeface="Calibri" pitchFamily="34" charset="0"/>
              </a:rPr>
              <a:t>整</a:t>
            </a:r>
          </a:p>
        </p:txBody>
      </p:sp>
      <p:sp>
        <p:nvSpPr>
          <p:cNvPr id="58" name="矩形 57"/>
          <p:cNvSpPr/>
          <p:nvPr/>
        </p:nvSpPr>
        <p:spPr>
          <a:xfrm>
            <a:off x="281559" y="1918600"/>
            <a:ext cx="864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/>
            <a:r>
              <a:rPr lang="zh-TW" altLang="en-US" sz="1000" dirty="0">
                <a:solidFill>
                  <a:prstClr val="black"/>
                </a:solidFill>
                <a:latin typeface="Gill Sans MT" panose="020B0502020104020203" pitchFamily="34" charset="0"/>
                <a:ea typeface="微軟正黑體" pitchFamily="34" charset="-120"/>
                <a:cs typeface="Calibri" pitchFamily="34" charset="0"/>
              </a:rPr>
              <a:t>自適應更新</a:t>
            </a:r>
          </a:p>
        </p:txBody>
      </p:sp>
      <p:sp>
        <p:nvSpPr>
          <p:cNvPr id="59" name="矩形 58"/>
          <p:cNvSpPr/>
          <p:nvPr/>
        </p:nvSpPr>
        <p:spPr>
          <a:xfrm>
            <a:off x="281559" y="2654221"/>
            <a:ext cx="864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/>
            <a:r>
              <a:rPr lang="zh-TW" altLang="en-US" sz="1000" dirty="0">
                <a:solidFill>
                  <a:prstClr val="black"/>
                </a:solidFill>
                <a:latin typeface="Gill Sans MT" panose="020B0502020104020203" pitchFamily="34" charset="0"/>
                <a:ea typeface="微軟正黑體" pitchFamily="34" charset="-120"/>
                <a:cs typeface="Calibri" pitchFamily="34" charset="0"/>
              </a:rPr>
              <a:t>修復機制</a:t>
            </a:r>
          </a:p>
        </p:txBody>
      </p:sp>
      <p:sp>
        <p:nvSpPr>
          <p:cNvPr id="60" name="矩形 59"/>
          <p:cNvSpPr/>
          <p:nvPr/>
        </p:nvSpPr>
        <p:spPr>
          <a:xfrm>
            <a:off x="281559" y="3182280"/>
            <a:ext cx="864000" cy="361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/>
            <a:r>
              <a:rPr lang="zh-TW" altLang="en-US" sz="1000" dirty="0">
                <a:solidFill>
                  <a:prstClr val="black"/>
                </a:solidFill>
                <a:latin typeface="Gill Sans MT" panose="020B0502020104020203" pitchFamily="34" charset="0"/>
                <a:ea typeface="微軟正黑體" pitchFamily="34" charset="-120"/>
                <a:cs typeface="Calibri" pitchFamily="34" charset="0"/>
              </a:rPr>
              <a:t>日常檢查</a:t>
            </a:r>
          </a:p>
          <a:p>
            <a:pPr algn="ctr" eaLnBrk="1" hangingPunct="1"/>
            <a:r>
              <a:rPr lang="zh-TW" altLang="en-US" sz="1000" dirty="0">
                <a:solidFill>
                  <a:prstClr val="black"/>
                </a:solidFill>
                <a:latin typeface="Gill Sans MT" panose="020B0502020104020203" pitchFamily="34" charset="0"/>
                <a:ea typeface="微軟正黑體" pitchFamily="34" charset="-120"/>
                <a:cs typeface="Calibri" pitchFamily="34" charset="0"/>
              </a:rPr>
              <a:t>維運監控</a:t>
            </a:r>
          </a:p>
        </p:txBody>
      </p:sp>
      <p:sp>
        <p:nvSpPr>
          <p:cNvPr id="69" name="矩形 68"/>
          <p:cNvSpPr/>
          <p:nvPr/>
        </p:nvSpPr>
        <p:spPr>
          <a:xfrm>
            <a:off x="4481906" y="1090996"/>
            <a:ext cx="4224326" cy="8096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000" b="1" dirty="0">
                <a:solidFill>
                  <a:srgbClr val="E9EFF7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自動預</a:t>
            </a:r>
            <a:r>
              <a:rPr kumimoji="0" lang="zh-TW" altLang="en-US" sz="1000" b="1" dirty="0" smtClean="0">
                <a:solidFill>
                  <a:srgbClr val="E9EFF7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處理 </a:t>
            </a:r>
            <a:r>
              <a:rPr kumimoji="0" lang="en-US" altLang="zh-TW" sz="1000" b="1" dirty="0" smtClean="0">
                <a:solidFill>
                  <a:srgbClr val="E9EFF7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/</a:t>
            </a:r>
            <a:r>
              <a:rPr kumimoji="0" lang="zh-TW" altLang="en-US" sz="1000" b="1" dirty="0" smtClean="0">
                <a:solidFill>
                  <a:srgbClr val="E9EFF7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 多重</a:t>
            </a:r>
            <a:r>
              <a:rPr kumimoji="0" lang="en-US" altLang="zh-TW" sz="1000" b="1" dirty="0" smtClean="0">
                <a:solidFill>
                  <a:srgbClr val="E9EFF7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AI</a:t>
            </a:r>
            <a:r>
              <a:rPr kumimoji="0" lang="zh-TW" altLang="en-US" sz="1000" b="1" dirty="0" smtClean="0">
                <a:solidFill>
                  <a:srgbClr val="E9EFF7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72" name="矩形 71"/>
          <p:cNvSpPr/>
          <p:nvPr/>
        </p:nvSpPr>
        <p:spPr>
          <a:xfrm>
            <a:off x="4115376" y="1090996"/>
            <a:ext cx="216000" cy="2808820"/>
          </a:xfrm>
          <a:prstGeom prst="rect">
            <a:avLst/>
          </a:prstGeom>
          <a:solidFill>
            <a:srgbClr val="A5E9F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000" dirty="0" smtClean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系</a:t>
            </a:r>
            <a:endParaRPr kumimoji="0" lang="en-US" altLang="zh-TW" sz="1000" dirty="0" smtClean="0">
              <a:solidFill>
                <a:sysClr val="windowText" lastClr="000000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000" dirty="0" smtClean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統</a:t>
            </a:r>
            <a:endParaRPr kumimoji="0" lang="en-US" altLang="zh-TW" sz="1000" dirty="0" smtClean="0">
              <a:solidFill>
                <a:sysClr val="windowText" lastClr="000000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000" dirty="0" smtClean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加</a:t>
            </a:r>
            <a:endParaRPr kumimoji="0" lang="en-US" altLang="zh-TW" sz="1000" dirty="0" smtClean="0">
              <a:solidFill>
                <a:sysClr val="windowText" lastClr="000000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000" dirty="0" smtClean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速</a:t>
            </a:r>
            <a:endParaRPr kumimoji="0" lang="en-US" altLang="zh-TW" sz="1000" dirty="0" smtClean="0">
              <a:solidFill>
                <a:sysClr val="windowText" lastClr="000000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000" dirty="0" smtClean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機</a:t>
            </a:r>
            <a:endParaRPr kumimoji="0" lang="en-US" altLang="zh-TW" sz="1000" dirty="0" smtClean="0">
              <a:solidFill>
                <a:sysClr val="windowText" lastClr="000000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000" dirty="0" smtClean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制</a:t>
            </a:r>
            <a:endParaRPr kumimoji="0" lang="zh-TW" altLang="en-US" sz="1000" dirty="0">
              <a:solidFill>
                <a:sysClr val="windowText" lastClr="000000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53" name="群組 152"/>
          <p:cNvGrpSpPr/>
          <p:nvPr/>
        </p:nvGrpSpPr>
        <p:grpSpPr>
          <a:xfrm>
            <a:off x="4523927" y="2607219"/>
            <a:ext cx="2181323" cy="323819"/>
            <a:chOff x="5459016" y="2384447"/>
            <a:chExt cx="1795264" cy="323819"/>
          </a:xfrm>
        </p:grpSpPr>
        <p:sp>
          <p:nvSpPr>
            <p:cNvPr id="71" name="矩形 70"/>
            <p:cNvSpPr/>
            <p:nvPr/>
          </p:nvSpPr>
          <p:spPr>
            <a:xfrm>
              <a:off x="5459016" y="2384447"/>
              <a:ext cx="565230" cy="319194"/>
            </a:xfrm>
            <a:prstGeom prst="rect">
              <a:avLst/>
            </a:prstGeom>
            <a:solidFill>
              <a:srgbClr val="E9EFF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zh-TW" altLang="en-US" sz="1000" dirty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自動選定</a:t>
              </a:r>
              <a:r>
                <a:rPr kumimoji="0" lang="en-US" altLang="zh-TW" sz="1000" dirty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AI</a:t>
              </a:r>
              <a:r>
                <a:rPr kumimoji="0" lang="zh-TW" altLang="en-US" sz="1000" dirty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模型</a:t>
              </a:r>
            </a:p>
          </p:txBody>
        </p:sp>
        <p:sp>
          <p:nvSpPr>
            <p:cNvPr id="74" name="矩形 73"/>
            <p:cNvSpPr/>
            <p:nvPr/>
          </p:nvSpPr>
          <p:spPr>
            <a:xfrm>
              <a:off x="6075121" y="2389072"/>
              <a:ext cx="565230" cy="319194"/>
            </a:xfrm>
            <a:prstGeom prst="rect">
              <a:avLst/>
            </a:prstGeom>
            <a:solidFill>
              <a:srgbClr val="E9EFF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zh-TW" altLang="en-US" sz="1000" dirty="0" smtClean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解析</a:t>
              </a:r>
              <a:r>
                <a:rPr kumimoji="0" lang="en-US" altLang="zh-TW" sz="1000" dirty="0" smtClean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AI</a:t>
              </a:r>
              <a:r>
                <a:rPr kumimoji="0" lang="zh-TW" altLang="en-US" sz="1000" dirty="0" smtClean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黑盒子</a:t>
              </a:r>
              <a:endParaRPr kumimoji="0" lang="zh-TW" altLang="en-US" sz="1000" dirty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6689050" y="2384885"/>
              <a:ext cx="565230" cy="319194"/>
            </a:xfrm>
            <a:prstGeom prst="rect">
              <a:avLst/>
            </a:prstGeom>
            <a:solidFill>
              <a:srgbClr val="E9EFF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zh-TW" altLang="en-US" sz="1000" dirty="0" smtClean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模型解釋性</a:t>
              </a:r>
              <a:endParaRPr kumimoji="0" lang="zh-TW" altLang="en-US" sz="1000" dirty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76" name="矩形 75"/>
          <p:cNvSpPr/>
          <p:nvPr/>
        </p:nvSpPr>
        <p:spPr>
          <a:xfrm>
            <a:off x="4031940" y="4130259"/>
            <a:ext cx="4780709" cy="864000"/>
          </a:xfrm>
          <a:prstGeom prst="rect">
            <a:avLst/>
          </a:prstGeom>
          <a:solidFill>
            <a:srgbClr val="FFFFCC"/>
          </a:solidFill>
          <a:ln w="19050">
            <a:solidFill>
              <a:srgbClr val="E3D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000" b="1" dirty="0" smtClean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UI</a:t>
            </a:r>
            <a:r>
              <a:rPr kumimoji="0" lang="zh-TW" altLang="en-US" sz="1000" b="1" dirty="0" smtClean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 網頁</a:t>
            </a:r>
            <a:r>
              <a:rPr kumimoji="0" lang="en-US" altLang="zh-TW" sz="1000" b="1" dirty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(</a:t>
            </a:r>
            <a:r>
              <a:rPr kumimoji="0" lang="en-US" altLang="zh-TW" sz="1000" b="1" dirty="0" smtClean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Browser)</a:t>
            </a:r>
            <a:endParaRPr kumimoji="0" lang="zh-TW" altLang="en-US" sz="1000" b="1" dirty="0">
              <a:solidFill>
                <a:sysClr val="windowText" lastClr="000000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19" name="群組 118"/>
          <p:cNvGrpSpPr/>
          <p:nvPr/>
        </p:nvGrpSpPr>
        <p:grpSpPr>
          <a:xfrm>
            <a:off x="4617814" y="1339396"/>
            <a:ext cx="3952510" cy="499300"/>
            <a:chOff x="4297435" y="1280118"/>
            <a:chExt cx="2904518" cy="499300"/>
          </a:xfrm>
        </p:grpSpPr>
        <p:sp>
          <p:nvSpPr>
            <p:cNvPr id="63" name="矩形 62"/>
            <p:cNvSpPr/>
            <p:nvPr/>
          </p:nvSpPr>
          <p:spPr>
            <a:xfrm>
              <a:off x="4297435" y="1280118"/>
              <a:ext cx="864000" cy="216000"/>
            </a:xfrm>
            <a:prstGeom prst="rect">
              <a:avLst/>
            </a:prstGeom>
            <a:solidFill>
              <a:srgbClr val="E9EFF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zh-TW" altLang="en-US" sz="1000" dirty="0" smtClean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孤立森林</a:t>
              </a:r>
              <a:endParaRPr kumimoji="0" lang="zh-TW" altLang="en-US" sz="1000" dirty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5317694" y="1280118"/>
              <a:ext cx="864000" cy="216000"/>
            </a:xfrm>
            <a:prstGeom prst="rect">
              <a:avLst/>
            </a:prstGeom>
            <a:solidFill>
              <a:srgbClr val="E9EFF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zh-TW" altLang="en-US" sz="1000" dirty="0" smtClean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鄰近法</a:t>
              </a:r>
              <a:endParaRPr kumimoji="0" lang="zh-TW" altLang="en-US" sz="1000" dirty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337953" y="1280118"/>
              <a:ext cx="864000" cy="216000"/>
            </a:xfrm>
            <a:prstGeom prst="rect">
              <a:avLst/>
            </a:prstGeom>
            <a:solidFill>
              <a:srgbClr val="E9EFF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zh-TW" altLang="en-US" sz="1000" dirty="0" smtClean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時序法</a:t>
              </a:r>
              <a:endParaRPr kumimoji="0" lang="zh-TW" altLang="en-US" sz="1000" dirty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4297435" y="1563418"/>
              <a:ext cx="864000" cy="216000"/>
            </a:xfrm>
            <a:prstGeom prst="rect">
              <a:avLst/>
            </a:prstGeom>
            <a:solidFill>
              <a:srgbClr val="E9EFF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000" dirty="0" smtClean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XGB</a:t>
              </a:r>
              <a:endParaRPr kumimoji="0" lang="zh-TW" altLang="en-US" sz="1000" dirty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5317694" y="1563418"/>
              <a:ext cx="864000" cy="216000"/>
            </a:xfrm>
            <a:prstGeom prst="rect">
              <a:avLst/>
            </a:prstGeom>
            <a:solidFill>
              <a:srgbClr val="E9EFF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000" dirty="0" smtClean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LASSO</a:t>
              </a:r>
              <a:endParaRPr kumimoji="0" lang="zh-TW" altLang="en-US" sz="1000" dirty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6337953" y="1563418"/>
              <a:ext cx="864000" cy="216000"/>
            </a:xfrm>
            <a:prstGeom prst="rect">
              <a:avLst/>
            </a:prstGeom>
            <a:solidFill>
              <a:srgbClr val="E9EFF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000" dirty="0" smtClean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RF</a:t>
              </a:r>
              <a:endParaRPr kumimoji="0" lang="zh-TW" altLang="en-US" sz="1000" dirty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83" name="矩形 82"/>
          <p:cNvSpPr/>
          <p:nvPr/>
        </p:nvSpPr>
        <p:spPr>
          <a:xfrm>
            <a:off x="4477452" y="3382304"/>
            <a:ext cx="4228780" cy="53673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0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橋接系統</a:t>
            </a:r>
            <a:endParaRPr kumimoji="0" lang="zh-TW" altLang="en-US" sz="1000" b="1" dirty="0">
              <a:solidFill>
                <a:prstClr val="white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18" name="群組 117"/>
          <p:cNvGrpSpPr/>
          <p:nvPr/>
        </p:nvGrpSpPr>
        <p:grpSpPr>
          <a:xfrm>
            <a:off x="4331217" y="4391789"/>
            <a:ext cx="4081448" cy="500420"/>
            <a:chOff x="4351698" y="3869863"/>
            <a:chExt cx="4081448" cy="500420"/>
          </a:xfrm>
          <a:solidFill>
            <a:srgbClr val="FFFFCC"/>
          </a:solidFill>
        </p:grpSpPr>
        <p:sp>
          <p:nvSpPr>
            <p:cNvPr id="79" name="矩形 78"/>
            <p:cNvSpPr/>
            <p:nvPr/>
          </p:nvSpPr>
          <p:spPr>
            <a:xfrm>
              <a:off x="4351698" y="3869863"/>
              <a:ext cx="965996" cy="216000"/>
            </a:xfrm>
            <a:prstGeom prst="rect">
              <a:avLst/>
            </a:prstGeom>
            <a:solidFill>
              <a:srgbClr val="E3DE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000" dirty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3D</a:t>
              </a:r>
              <a:r>
                <a:rPr kumimoji="0" lang="zh-TW" altLang="en-US" sz="1000" dirty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串流資訊</a:t>
              </a:r>
              <a:endParaRPr kumimoji="0" lang="zh-TW" altLang="en-US" sz="1000" dirty="0" smtClean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4907184" y="4154283"/>
              <a:ext cx="965996" cy="216000"/>
            </a:xfrm>
            <a:prstGeom prst="rect">
              <a:avLst/>
            </a:prstGeom>
            <a:solidFill>
              <a:srgbClr val="E3DE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000" dirty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AI </a:t>
              </a:r>
              <a:r>
                <a:rPr kumimoji="0" lang="zh-TW" altLang="en-US" sz="1000" dirty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解釋性</a:t>
              </a:r>
              <a:endParaRPr kumimoji="0" lang="zh-TW" altLang="en-US" sz="1000" dirty="0" smtClean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5945668" y="4154283"/>
              <a:ext cx="965996" cy="216000"/>
            </a:xfrm>
            <a:prstGeom prst="rect">
              <a:avLst/>
            </a:prstGeom>
            <a:solidFill>
              <a:srgbClr val="E3DE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zh-TW" altLang="en-US" sz="1000" dirty="0" smtClean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使用者體驗</a:t>
              </a:r>
              <a:endParaRPr kumimoji="0" lang="zh-TW" altLang="en-US" sz="1000" dirty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5390182" y="3869863"/>
              <a:ext cx="965996" cy="216000"/>
            </a:xfrm>
            <a:prstGeom prst="rect">
              <a:avLst/>
            </a:prstGeom>
            <a:solidFill>
              <a:srgbClr val="E3DE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zh-TW" altLang="en-US" sz="1000" dirty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客製分析</a:t>
              </a:r>
              <a:endParaRPr kumimoji="0" lang="zh-TW" altLang="en-US" sz="1000" dirty="0" smtClean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6428666" y="3869863"/>
              <a:ext cx="965996" cy="216000"/>
            </a:xfrm>
            <a:prstGeom prst="rect">
              <a:avLst/>
            </a:prstGeom>
            <a:solidFill>
              <a:srgbClr val="E3DE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zh-TW" altLang="en-US" sz="1000" dirty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影響單位分布</a:t>
              </a:r>
            </a:p>
          </p:txBody>
        </p:sp>
        <p:sp>
          <p:nvSpPr>
            <p:cNvPr id="95" name="矩形 94"/>
            <p:cNvSpPr/>
            <p:nvPr/>
          </p:nvSpPr>
          <p:spPr>
            <a:xfrm>
              <a:off x="6984152" y="4154283"/>
              <a:ext cx="965996" cy="216000"/>
            </a:xfrm>
            <a:prstGeom prst="rect">
              <a:avLst/>
            </a:prstGeom>
            <a:solidFill>
              <a:srgbClr val="E3DE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zh-TW" altLang="en-US" sz="1000" dirty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快速</a:t>
              </a:r>
              <a:r>
                <a:rPr kumimoji="0" lang="zh-TW" altLang="en-US" sz="1000" dirty="0" smtClean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推薦</a:t>
              </a:r>
              <a:endParaRPr kumimoji="0" lang="zh-TW" altLang="en-US" sz="1000" dirty="0">
                <a:solidFill>
                  <a:sysClr val="windowText" lastClr="000000"/>
                </a:solidFill>
                <a:latin typeface="Gill Sans MT" panose="020B0502020104020203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7467150" y="3869863"/>
              <a:ext cx="965996" cy="216000"/>
            </a:xfrm>
            <a:prstGeom prst="rect">
              <a:avLst/>
            </a:prstGeom>
            <a:solidFill>
              <a:srgbClr val="E3DE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zh-TW" altLang="en-US" sz="1000" dirty="0" smtClean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佈告欄</a:t>
              </a:r>
              <a:r>
                <a:rPr kumimoji="0" lang="zh-TW" altLang="en-US" sz="1000" dirty="0">
                  <a:solidFill>
                    <a:sysClr val="windowText" lastClr="000000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彙整</a:t>
              </a:r>
            </a:p>
          </p:txBody>
        </p:sp>
      </p:grpSp>
      <p:grpSp>
        <p:nvGrpSpPr>
          <p:cNvPr id="128" name="群組 127"/>
          <p:cNvGrpSpPr/>
          <p:nvPr/>
        </p:nvGrpSpPr>
        <p:grpSpPr>
          <a:xfrm>
            <a:off x="4595696" y="3625925"/>
            <a:ext cx="3992292" cy="221372"/>
            <a:chOff x="3964269" y="56660"/>
            <a:chExt cx="3992292" cy="221372"/>
          </a:xfrm>
        </p:grpSpPr>
        <p:sp>
          <p:nvSpPr>
            <p:cNvPr id="98" name="矩形 97"/>
            <p:cNvSpPr/>
            <p:nvPr/>
          </p:nvSpPr>
          <p:spPr>
            <a:xfrm>
              <a:off x="3964269" y="56660"/>
              <a:ext cx="949131" cy="221372"/>
            </a:xfrm>
            <a:prstGeom prst="rect">
              <a:avLst/>
            </a:prstGeom>
            <a:solidFill>
              <a:srgbClr val="E9EFF7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zh-TW" altLang="en-US" sz="1000" dirty="0">
                  <a:solidFill>
                    <a:prstClr val="black"/>
                  </a:solidFill>
                  <a:ea typeface="微軟正黑體" pitchFamily="34" charset="-120"/>
                  <a:cs typeface="Calibri" pitchFamily="34" charset="0"/>
                </a:rPr>
                <a:t>良率預測系統</a:t>
              </a:r>
              <a:endParaRPr lang="en-US" altLang="zh-TW" sz="1000" dirty="0">
                <a:solidFill>
                  <a:prstClr val="black"/>
                </a:solidFill>
                <a:ea typeface="微軟正黑體" pitchFamily="34" charset="-120"/>
                <a:cs typeface="Calibri" pitchFamily="34" charset="0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5991367" y="56660"/>
              <a:ext cx="950400" cy="221372"/>
            </a:xfrm>
            <a:prstGeom prst="rect">
              <a:avLst/>
            </a:prstGeom>
            <a:solidFill>
              <a:srgbClr val="E9EFF7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zh-TW" altLang="en-US" sz="1000" dirty="0">
                  <a:solidFill>
                    <a:prstClr val="black"/>
                  </a:solidFill>
                  <a:ea typeface="微軟正黑體" pitchFamily="34" charset="-120"/>
                  <a:cs typeface="Calibri" pitchFamily="34" charset="0"/>
                </a:rPr>
                <a:t>專案回饋系統</a:t>
              </a:r>
              <a:endParaRPr lang="en-US" altLang="zh-TW" sz="1000" dirty="0">
                <a:solidFill>
                  <a:prstClr val="black"/>
                </a:solidFill>
                <a:ea typeface="微軟正黑體" pitchFamily="34" charset="-120"/>
                <a:cs typeface="Calibri" pitchFamily="34" charset="0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4975304" y="56660"/>
              <a:ext cx="950400" cy="221372"/>
            </a:xfrm>
            <a:prstGeom prst="rect">
              <a:avLst/>
            </a:prstGeom>
            <a:solidFill>
              <a:srgbClr val="E9EFF7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zh-TW" altLang="en-US" sz="1000" dirty="0">
                  <a:solidFill>
                    <a:prstClr val="black"/>
                  </a:solidFill>
                  <a:ea typeface="微軟正黑體" pitchFamily="34" charset="-120"/>
                  <a:cs typeface="Calibri" pitchFamily="34" charset="0"/>
                </a:rPr>
                <a:t>輔助推薦系統</a:t>
              </a:r>
              <a:endParaRPr lang="en-US" altLang="zh-TW" sz="1000" dirty="0">
                <a:solidFill>
                  <a:prstClr val="black"/>
                </a:solidFill>
                <a:ea typeface="微軟正黑體" pitchFamily="34" charset="-120"/>
                <a:cs typeface="Calibri" pitchFamily="34" charset="0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7007430" y="56660"/>
              <a:ext cx="949131" cy="221372"/>
            </a:xfrm>
            <a:prstGeom prst="rect">
              <a:avLst/>
            </a:prstGeom>
            <a:solidFill>
              <a:srgbClr val="E9EFF7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1000" dirty="0">
                  <a:solidFill>
                    <a:prstClr val="black"/>
                  </a:solidFill>
                  <a:ea typeface="微軟正黑體" pitchFamily="34" charset="-120"/>
                  <a:cs typeface="Calibri" pitchFamily="34" charset="0"/>
                </a:rPr>
                <a:t>CPS</a:t>
              </a:r>
            </a:p>
          </p:txBody>
        </p:sp>
      </p:grpSp>
      <p:sp>
        <p:nvSpPr>
          <p:cNvPr id="210" name="矩形 209"/>
          <p:cNvSpPr/>
          <p:nvPr/>
        </p:nvSpPr>
        <p:spPr>
          <a:xfrm>
            <a:off x="7972555" y="2311889"/>
            <a:ext cx="733677" cy="295330"/>
          </a:xfrm>
          <a:prstGeom prst="rect">
            <a:avLst/>
          </a:prstGeom>
          <a:solidFill>
            <a:srgbClr val="31859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000" b="1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加權</a:t>
            </a:r>
            <a:r>
              <a:rPr kumimoji="0" lang="zh-TW" altLang="en-US" sz="10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演算</a:t>
            </a:r>
            <a:endParaRPr kumimoji="0" lang="zh-TW" altLang="en-US" sz="1000" b="1" dirty="0">
              <a:solidFill>
                <a:prstClr val="white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216" name="向下箭號 215"/>
          <p:cNvSpPr/>
          <p:nvPr/>
        </p:nvSpPr>
        <p:spPr>
          <a:xfrm rot="16200000">
            <a:off x="6785647" y="2371429"/>
            <a:ext cx="180000" cy="180000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solidFill>
                <a:prstClr val="white"/>
              </a:solidFill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220" name="向下箭號 219"/>
          <p:cNvSpPr/>
          <p:nvPr/>
        </p:nvSpPr>
        <p:spPr>
          <a:xfrm rot="16200000">
            <a:off x="7761478" y="2371429"/>
            <a:ext cx="180000" cy="180000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solidFill>
                <a:prstClr val="white"/>
              </a:solidFill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223" name="向下箭號 222"/>
          <p:cNvSpPr/>
          <p:nvPr/>
        </p:nvSpPr>
        <p:spPr>
          <a:xfrm>
            <a:off x="5526462" y="3039461"/>
            <a:ext cx="180000" cy="331037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solidFill>
                <a:prstClr val="white"/>
              </a:solidFill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225" name="矩形 224"/>
          <p:cNvSpPr/>
          <p:nvPr/>
        </p:nvSpPr>
        <p:spPr>
          <a:xfrm>
            <a:off x="7972555" y="2847096"/>
            <a:ext cx="733677" cy="295330"/>
          </a:xfrm>
          <a:prstGeom prst="rect">
            <a:avLst/>
          </a:prstGeom>
          <a:solidFill>
            <a:srgbClr val="31859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000" b="1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良率預測</a:t>
            </a:r>
          </a:p>
        </p:txBody>
      </p:sp>
      <p:sp>
        <p:nvSpPr>
          <p:cNvPr id="228" name="向下箭號 227"/>
          <p:cNvSpPr/>
          <p:nvPr/>
        </p:nvSpPr>
        <p:spPr>
          <a:xfrm>
            <a:off x="8249420" y="2639079"/>
            <a:ext cx="180000" cy="180000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solidFill>
                <a:prstClr val="white"/>
              </a:solidFill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238" name="向下箭號 237"/>
          <p:cNvSpPr/>
          <p:nvPr/>
        </p:nvSpPr>
        <p:spPr>
          <a:xfrm rot="16200000">
            <a:off x="1171110" y="1952801"/>
            <a:ext cx="180000" cy="141479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solidFill>
                <a:prstClr val="white"/>
              </a:solidFill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239" name="向下箭號 238"/>
          <p:cNvSpPr/>
          <p:nvPr/>
        </p:nvSpPr>
        <p:spPr>
          <a:xfrm rot="16200000">
            <a:off x="1171111" y="2317817"/>
            <a:ext cx="180000" cy="141479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solidFill>
                <a:prstClr val="white"/>
              </a:solidFill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240" name="向下箭號 239"/>
          <p:cNvSpPr/>
          <p:nvPr/>
        </p:nvSpPr>
        <p:spPr>
          <a:xfrm rot="16200000">
            <a:off x="1171112" y="2698761"/>
            <a:ext cx="180000" cy="141479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solidFill>
                <a:prstClr val="white"/>
              </a:solidFill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243" name="向下箭號 242"/>
          <p:cNvSpPr/>
          <p:nvPr/>
        </p:nvSpPr>
        <p:spPr>
          <a:xfrm>
            <a:off x="615360" y="1725388"/>
            <a:ext cx="180000" cy="141479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solidFill>
                <a:prstClr val="white"/>
              </a:solidFill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244" name="向下箭號 243"/>
          <p:cNvSpPr/>
          <p:nvPr/>
        </p:nvSpPr>
        <p:spPr>
          <a:xfrm rot="10800000">
            <a:off x="615360" y="2954481"/>
            <a:ext cx="180000" cy="141479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solidFill>
                <a:prstClr val="white"/>
              </a:solidFill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245" name="向下箭號 244"/>
          <p:cNvSpPr/>
          <p:nvPr/>
        </p:nvSpPr>
        <p:spPr>
          <a:xfrm rot="16200000">
            <a:off x="1607595" y="2317817"/>
            <a:ext cx="180000" cy="141479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solidFill>
                <a:prstClr val="white"/>
              </a:solidFill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248" name="向下箭號 247"/>
          <p:cNvSpPr/>
          <p:nvPr/>
        </p:nvSpPr>
        <p:spPr>
          <a:xfrm rot="16200000">
            <a:off x="2784120" y="2317818"/>
            <a:ext cx="180000" cy="141479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solidFill>
                <a:prstClr val="white"/>
              </a:solidFill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249" name="向下箭號 248"/>
          <p:cNvSpPr/>
          <p:nvPr/>
        </p:nvSpPr>
        <p:spPr>
          <a:xfrm rot="16200000">
            <a:off x="3817944" y="2317818"/>
            <a:ext cx="180000" cy="141479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solidFill>
                <a:prstClr val="white"/>
              </a:solidFill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250" name="向下箭號 249"/>
          <p:cNvSpPr/>
          <p:nvPr/>
        </p:nvSpPr>
        <p:spPr>
          <a:xfrm rot="10800000">
            <a:off x="3296195" y="2615024"/>
            <a:ext cx="180000" cy="1288024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solidFill>
                <a:prstClr val="white"/>
              </a:solidFill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251" name="向下箭號 250"/>
          <p:cNvSpPr/>
          <p:nvPr/>
        </p:nvSpPr>
        <p:spPr>
          <a:xfrm rot="16200000">
            <a:off x="2784121" y="4076260"/>
            <a:ext cx="180000" cy="141479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solidFill>
                <a:prstClr val="white"/>
              </a:solidFill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252" name="向下箭號 251"/>
          <p:cNvSpPr/>
          <p:nvPr/>
        </p:nvSpPr>
        <p:spPr>
          <a:xfrm rot="3600000">
            <a:off x="5729316" y="1809821"/>
            <a:ext cx="180000" cy="605365"/>
          </a:xfrm>
          <a:prstGeom prst="downArrow">
            <a:avLst/>
          </a:prstGeom>
          <a:solidFill>
            <a:schemeClr val="bg2">
              <a:lumMod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solidFill>
                <a:prstClr val="white"/>
              </a:solidFill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3" name="上-下雙向箭號 2"/>
          <p:cNvSpPr/>
          <p:nvPr/>
        </p:nvSpPr>
        <p:spPr>
          <a:xfrm>
            <a:off x="6314523" y="3933711"/>
            <a:ext cx="178759" cy="371774"/>
          </a:xfrm>
          <a:prstGeom prst="upDownArrow">
            <a:avLst/>
          </a:prstGeom>
          <a:solidFill>
            <a:schemeClr val="bg2">
              <a:lumMod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1200">
              <a:solidFill>
                <a:prstClr val="white"/>
              </a:solidFill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392358" y="4137899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smtClean="0"/>
              <a:t>AP2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8544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直線接點 58"/>
          <p:cNvCxnSpPr>
            <a:stCxn id="38" idx="2"/>
          </p:cNvCxnSpPr>
          <p:nvPr/>
        </p:nvCxnSpPr>
        <p:spPr>
          <a:xfrm>
            <a:off x="4165172" y="874716"/>
            <a:ext cx="0" cy="3855399"/>
          </a:xfrm>
          <a:prstGeom prst="line">
            <a:avLst/>
          </a:prstGeom>
          <a:ln w="19050">
            <a:solidFill>
              <a:srgbClr val="3185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4885252" y="609258"/>
            <a:ext cx="114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31859C"/>
                </a:solidFill>
              </a:rPr>
              <a:t>dashboard.html</a:t>
            </a:r>
            <a:endParaRPr lang="zh-TW" altLang="en-US" sz="1200" dirty="0">
              <a:solidFill>
                <a:srgbClr val="31859C"/>
              </a:solidFill>
            </a:endParaRPr>
          </a:p>
        </p:txBody>
      </p:sp>
      <p:sp>
        <p:nvSpPr>
          <p:cNvPr id="5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P.system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系統架構</a:t>
            </a:r>
            <a:endParaRPr kumimoji="0" lang="zh-TW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503040" y="3111810"/>
            <a:ext cx="1027602" cy="24120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ts val="1300"/>
              </a:lnSpc>
            </a:pP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App Logic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1870127" y="3111810"/>
            <a:ext cx="1027602" cy="24120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ts val="1300"/>
              </a:lnSpc>
            </a:pP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View Logic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496374" y="3620792"/>
            <a:ext cx="2394688" cy="22783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ts val="1300"/>
              </a:lnSpc>
            </a:pP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Model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1305672" y="4303292"/>
            <a:ext cx="785893" cy="729355"/>
            <a:chOff x="2230100" y="4084351"/>
            <a:chExt cx="590633" cy="729355"/>
          </a:xfrm>
        </p:grpSpPr>
        <p:grpSp>
          <p:nvGrpSpPr>
            <p:cNvPr id="13" name="群組 12"/>
            <p:cNvGrpSpPr/>
            <p:nvPr/>
          </p:nvGrpSpPr>
          <p:grpSpPr>
            <a:xfrm>
              <a:off x="2230100" y="4084351"/>
              <a:ext cx="590633" cy="676874"/>
              <a:chOff x="5106492" y="319701"/>
              <a:chExt cx="590633" cy="676874"/>
            </a:xfrm>
          </p:grpSpPr>
          <p:sp>
            <p:nvSpPr>
              <p:cNvPr id="12" name="圓柱 11"/>
              <p:cNvSpPr/>
              <p:nvPr/>
            </p:nvSpPr>
            <p:spPr>
              <a:xfrm>
                <a:off x="5106492" y="772057"/>
                <a:ext cx="590633" cy="224518"/>
              </a:xfrm>
              <a:prstGeom prst="can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圓柱 18"/>
              <p:cNvSpPr/>
              <p:nvPr/>
            </p:nvSpPr>
            <p:spPr>
              <a:xfrm>
                <a:off x="5106492" y="547539"/>
                <a:ext cx="590633" cy="224518"/>
              </a:xfrm>
              <a:prstGeom prst="can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圓柱 19"/>
              <p:cNvSpPr/>
              <p:nvPr/>
            </p:nvSpPr>
            <p:spPr>
              <a:xfrm>
                <a:off x="5106492" y="319701"/>
                <a:ext cx="590633" cy="224518"/>
              </a:xfrm>
              <a:prstGeom prst="can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2" name="文字方塊 21"/>
            <p:cNvSpPr txBox="1"/>
            <p:nvPr/>
          </p:nvSpPr>
          <p:spPr>
            <a:xfrm>
              <a:off x="2284002" y="4536707"/>
              <a:ext cx="4828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</a:t>
              </a:r>
              <a:endPara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8" name="上-下雙向箭號 17"/>
          <p:cNvSpPr/>
          <p:nvPr/>
        </p:nvSpPr>
        <p:spPr>
          <a:xfrm>
            <a:off x="2315264" y="3353012"/>
            <a:ext cx="119392" cy="266888"/>
          </a:xfrm>
          <a:prstGeom prst="up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上-下雙向箭號 24"/>
          <p:cNvSpPr/>
          <p:nvPr/>
        </p:nvSpPr>
        <p:spPr>
          <a:xfrm>
            <a:off x="952781" y="3353012"/>
            <a:ext cx="119392" cy="266888"/>
          </a:xfrm>
          <a:prstGeom prst="up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上-下雙向箭號 25"/>
          <p:cNvSpPr/>
          <p:nvPr/>
        </p:nvSpPr>
        <p:spPr>
          <a:xfrm>
            <a:off x="1623218" y="3842840"/>
            <a:ext cx="141001" cy="481858"/>
          </a:xfrm>
          <a:prstGeom prst="up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角矩形 26"/>
          <p:cNvSpPr/>
          <p:nvPr/>
        </p:nvSpPr>
        <p:spPr>
          <a:xfrm>
            <a:off x="496374" y="1646779"/>
            <a:ext cx="2394688" cy="22783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ts val="1300"/>
              </a:lnSpc>
            </a:pP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Django Template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8" name="上-下雙向箭號 27"/>
          <p:cNvSpPr/>
          <p:nvPr/>
        </p:nvSpPr>
        <p:spPr>
          <a:xfrm>
            <a:off x="2315264" y="1874617"/>
            <a:ext cx="119392" cy="1232246"/>
          </a:xfrm>
          <a:prstGeom prst="up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上-下雙向箭號 28"/>
          <p:cNvSpPr/>
          <p:nvPr/>
        </p:nvSpPr>
        <p:spPr>
          <a:xfrm>
            <a:off x="952781" y="1874617"/>
            <a:ext cx="119392" cy="1232246"/>
          </a:xfrm>
          <a:prstGeom prst="up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87927" y="2874818"/>
            <a:ext cx="2611582" cy="1136073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1012477" y="2850200"/>
            <a:ext cx="1362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>
                <a:solidFill>
                  <a:srgbClr val="E46C0A"/>
                </a:solidFill>
              </a:rPr>
              <a:t>Django Framework</a:t>
            </a:r>
            <a:endParaRPr lang="zh-TW" altLang="en-US" sz="1100" dirty="0">
              <a:solidFill>
                <a:srgbClr val="E46C0A"/>
              </a:solidFill>
            </a:endParaRPr>
          </a:p>
        </p:txBody>
      </p:sp>
      <p:cxnSp>
        <p:nvCxnSpPr>
          <p:cNvPr id="30" name="直線接點 29"/>
          <p:cNvCxnSpPr/>
          <p:nvPr/>
        </p:nvCxnSpPr>
        <p:spPr>
          <a:xfrm>
            <a:off x="93048" y="2706765"/>
            <a:ext cx="306034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V="1">
            <a:off x="3146168" y="2678344"/>
            <a:ext cx="0" cy="2399399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0" y="4701090"/>
            <a:ext cx="1010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4A7EBB"/>
                </a:solidFill>
              </a:rPr>
              <a:t>Server Side</a:t>
            </a:r>
            <a:endParaRPr lang="zh-TW" altLang="en-US" dirty="0">
              <a:solidFill>
                <a:srgbClr val="4A7EBB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6897" y="1133811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4A7EBB"/>
                </a:solidFill>
              </a:rPr>
              <a:t>Client Side</a:t>
            </a:r>
            <a:endParaRPr lang="zh-TW" altLang="en-US" dirty="0">
              <a:solidFill>
                <a:srgbClr val="4A7EBB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445092" y="597717"/>
            <a:ext cx="1440160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/>
                </a:solidFill>
              </a:rPr>
              <a:t>分析主系統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4897244" y="1125334"/>
            <a:ext cx="1014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31859C"/>
                </a:solidFill>
              </a:rPr>
              <a:t>machine.html</a:t>
            </a:r>
            <a:endParaRPr lang="zh-TW" altLang="en-US" sz="1200" dirty="0">
              <a:solidFill>
                <a:srgbClr val="31859C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445092" y="1113793"/>
            <a:ext cx="1440160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bg1"/>
                </a:solidFill>
              </a:rPr>
              <a:t>Daily 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Report</a:t>
            </a:r>
            <a:endParaRPr lang="en-US" altLang="zh-TW" sz="1200" b="1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525212" y="2165219"/>
            <a:ext cx="990110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/>
                </a:solidFill>
              </a:rPr>
              <a:t>分析模塊</a:t>
            </a:r>
            <a:endParaRPr lang="en-US" altLang="zh-TW" sz="1200" b="1" dirty="0">
              <a:solidFill>
                <a:schemeClr val="bg1"/>
              </a:solidFill>
            </a:endParaRPr>
          </a:p>
        </p:txBody>
      </p:sp>
      <p:cxnSp>
        <p:nvCxnSpPr>
          <p:cNvPr id="40" name="肘形接點 39"/>
          <p:cNvCxnSpPr>
            <a:stCxn id="44" idx="2"/>
            <a:endCxn id="45" idx="1"/>
          </p:cNvCxnSpPr>
          <p:nvPr/>
        </p:nvCxnSpPr>
        <p:spPr>
          <a:xfrm rot="16200000" flipH="1">
            <a:off x="3888729" y="1667235"/>
            <a:ext cx="912927" cy="360040"/>
          </a:xfrm>
          <a:prstGeom prst="bentConnector2">
            <a:avLst/>
          </a:prstGeom>
          <a:ln w="19050">
            <a:solidFill>
              <a:srgbClr val="3185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5515322" y="2163197"/>
            <a:ext cx="3645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31859C"/>
                </a:solidFill>
              </a:rPr>
              <a:t>machine_details.html</a:t>
            </a:r>
          </a:p>
          <a:p>
            <a:r>
              <a:rPr lang="en-US" altLang="zh-TW" sz="1200" dirty="0" smtClean="0">
                <a:solidFill>
                  <a:srgbClr val="31859C"/>
                </a:solidFill>
              </a:rPr>
              <a:t>machine_details_forCVD_SHAP.html </a:t>
            </a:r>
            <a:r>
              <a:rPr lang="en-US" altLang="zh-TW" sz="1200" dirty="0" smtClean="0">
                <a:solidFill>
                  <a:srgbClr val="FF0000"/>
                </a:solidFill>
              </a:rPr>
              <a:t>(only CVD)</a:t>
            </a:r>
          </a:p>
          <a:p>
            <a:r>
              <a:rPr lang="en-US" altLang="zh-TW" sz="1200" dirty="0" smtClean="0">
                <a:solidFill>
                  <a:srgbClr val="31859C"/>
                </a:solidFill>
              </a:rPr>
              <a:t>machine_details_forCVD_RAWDATA.html</a:t>
            </a:r>
            <a:r>
              <a:rPr lang="en-US" altLang="zh-TW" sz="1200" dirty="0">
                <a:solidFill>
                  <a:srgbClr val="31859C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(only CVD)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445092" y="2901175"/>
            <a:ext cx="1440160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/>
                </a:solidFill>
              </a:rPr>
              <a:t>模擬</a:t>
            </a:r>
            <a:r>
              <a:rPr lang="en-US" altLang="zh-TW" sz="1200" b="1" dirty="0">
                <a:solidFill>
                  <a:schemeClr val="bg1"/>
                </a:solidFill>
              </a:rPr>
              <a:t>RUN</a:t>
            </a:r>
            <a:r>
              <a:rPr lang="zh-TW" altLang="en-US" sz="1200" b="1" dirty="0">
                <a:solidFill>
                  <a:schemeClr val="bg1"/>
                </a:solidFill>
              </a:rPr>
              <a:t>貨實驗室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4885252" y="2918076"/>
            <a:ext cx="297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31859C"/>
                </a:solidFill>
              </a:rPr>
              <a:t>ForGLASS.html (CVD – REF/FWD POWER)</a:t>
            </a:r>
            <a:endParaRPr lang="en-US" altLang="zh-TW" sz="1200" dirty="0" smtClean="0">
              <a:solidFill>
                <a:srgbClr val="31859C"/>
              </a:solidFill>
            </a:endParaRPr>
          </a:p>
          <a:p>
            <a:r>
              <a:rPr lang="en-US" altLang="zh-TW" sz="1200" dirty="0">
                <a:solidFill>
                  <a:srgbClr val="31859C"/>
                </a:solidFill>
              </a:rPr>
              <a:t>ForCLEANER.html (CVD – MJ DI/CDA)</a:t>
            </a:r>
            <a:endParaRPr lang="zh-TW" altLang="en-US" sz="1200" dirty="0">
              <a:solidFill>
                <a:srgbClr val="31859C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445092" y="3540645"/>
            <a:ext cx="1440160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/>
                </a:solidFill>
              </a:rPr>
              <a:t>動態參數分析系統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4885252" y="3535038"/>
            <a:ext cx="3081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31859C"/>
                </a:solidFill>
              </a:rPr>
              <a:t>recommendation_meau.html</a:t>
            </a:r>
          </a:p>
          <a:p>
            <a:r>
              <a:rPr lang="en-US" altLang="zh-TW" sz="1200" dirty="0">
                <a:solidFill>
                  <a:srgbClr val="31859C"/>
                </a:solidFill>
              </a:rPr>
              <a:t>recommendation2.html </a:t>
            </a:r>
            <a:r>
              <a:rPr lang="en-US" altLang="zh-TW" sz="1200" dirty="0">
                <a:solidFill>
                  <a:schemeClr val="accent6">
                    <a:lumMod val="50000"/>
                  </a:schemeClr>
                </a:solidFill>
              </a:rPr>
              <a:t>(Optional </a:t>
            </a:r>
            <a:r>
              <a:rPr lang="en-US" altLang="zh-TW" sz="1200" dirty="0" smtClean="0">
                <a:solidFill>
                  <a:schemeClr val="accent6">
                    <a:lumMod val="50000"/>
                  </a:schemeClr>
                </a:solidFill>
              </a:rPr>
              <a:t>parameters</a:t>
            </a:r>
            <a:r>
              <a:rPr lang="en-US" altLang="zh-TW" sz="1200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en-US" altLang="zh-TW" sz="1200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zh-TW" sz="1200" dirty="0" smtClean="0">
                <a:solidFill>
                  <a:srgbClr val="31859C"/>
                </a:solidFill>
              </a:rPr>
              <a:t>Recommendation_csv.html</a:t>
            </a:r>
            <a:r>
              <a:rPr lang="zh-TW" altLang="en-US" sz="1200" dirty="0" smtClean="0">
                <a:solidFill>
                  <a:srgbClr val="31859C"/>
                </a:solidFill>
              </a:rPr>
              <a:t> </a:t>
            </a:r>
            <a:r>
              <a:rPr lang="en-US" altLang="zh-TW" sz="1200" dirty="0" smtClean="0">
                <a:solidFill>
                  <a:schemeClr val="accent6">
                    <a:lumMod val="50000"/>
                  </a:schemeClr>
                </a:solidFill>
              </a:rPr>
              <a:t>(Upload file)</a:t>
            </a:r>
            <a:endParaRPr lang="zh-TW" alt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525212" y="1653294"/>
            <a:ext cx="990110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bg1"/>
                </a:solidFill>
              </a:rPr>
              <a:t>機台總表</a:t>
            </a:r>
            <a:endParaRPr lang="en-US" altLang="zh-TW" sz="1200" b="1" dirty="0">
              <a:solidFill>
                <a:schemeClr val="bg1"/>
              </a:solidFill>
            </a:endParaRPr>
          </a:p>
        </p:txBody>
      </p:sp>
      <p:cxnSp>
        <p:nvCxnSpPr>
          <p:cNvPr id="70" name="肘形接點 69"/>
          <p:cNvCxnSpPr>
            <a:stCxn id="44" idx="2"/>
            <a:endCxn id="68" idx="1"/>
          </p:cNvCxnSpPr>
          <p:nvPr/>
        </p:nvCxnSpPr>
        <p:spPr>
          <a:xfrm rot="16200000" flipH="1">
            <a:off x="4144691" y="1411273"/>
            <a:ext cx="401002" cy="360040"/>
          </a:xfrm>
          <a:prstGeom prst="bentConnector2">
            <a:avLst/>
          </a:prstGeom>
          <a:ln w="19050">
            <a:solidFill>
              <a:srgbClr val="3185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515322" y="1653294"/>
            <a:ext cx="1431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31859C"/>
                </a:solidFill>
              </a:rPr>
              <a:t>machine_meau.html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445092" y="4231804"/>
            <a:ext cx="1440160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bg1"/>
                </a:solidFill>
              </a:rPr>
              <a:t>版本</a:t>
            </a:r>
            <a:r>
              <a:rPr lang="zh-TW" altLang="en-US" sz="1200" b="1" dirty="0">
                <a:solidFill>
                  <a:schemeClr val="bg1"/>
                </a:solidFill>
              </a:rPr>
              <a:t>紀錄</a:t>
            </a:r>
          </a:p>
        </p:txBody>
      </p:sp>
      <p:sp>
        <p:nvSpPr>
          <p:cNvPr id="76" name="文字方塊 75"/>
          <p:cNvSpPr txBox="1"/>
          <p:nvPr/>
        </p:nvSpPr>
        <p:spPr>
          <a:xfrm>
            <a:off x="4897244" y="4233259"/>
            <a:ext cx="952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31859C"/>
                </a:solidFill>
              </a:rPr>
              <a:t>version.html</a:t>
            </a:r>
            <a:endParaRPr lang="zh-TW" altLang="en-US" sz="1200" dirty="0">
              <a:solidFill>
                <a:srgbClr val="31859C"/>
              </a:solidFill>
            </a:endParaRPr>
          </a:p>
        </p:txBody>
      </p:sp>
      <p:sp>
        <p:nvSpPr>
          <p:cNvPr id="32" name="左中括弧 31"/>
          <p:cNvSpPr/>
          <p:nvPr/>
        </p:nvSpPr>
        <p:spPr>
          <a:xfrm>
            <a:off x="3266855" y="712441"/>
            <a:ext cx="178238" cy="3659509"/>
          </a:xfrm>
          <a:prstGeom prst="leftBracket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0" name="直線接點 59"/>
          <p:cNvCxnSpPr/>
          <p:nvPr/>
        </p:nvCxnSpPr>
        <p:spPr>
          <a:xfrm>
            <a:off x="2901938" y="1763461"/>
            <a:ext cx="364917" cy="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上-下雙向箭號 60"/>
          <p:cNvSpPr/>
          <p:nvPr/>
        </p:nvSpPr>
        <p:spPr>
          <a:xfrm rot="4020000">
            <a:off x="3110650" y="2861715"/>
            <a:ext cx="119392" cy="504000"/>
          </a:xfrm>
          <a:prstGeom prst="up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上-下雙向箭號 61"/>
          <p:cNvSpPr/>
          <p:nvPr/>
        </p:nvSpPr>
        <p:spPr>
          <a:xfrm rot="18600000" flipH="1">
            <a:off x="3108444" y="3168961"/>
            <a:ext cx="119392" cy="612000"/>
          </a:xfrm>
          <a:prstGeom prst="up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14797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1681" y="908352"/>
            <a:ext cx="7480640" cy="405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2496403" y="1361623"/>
            <a:ext cx="1412785" cy="486000"/>
          </a:xfrm>
          <a:prstGeom prst="rect">
            <a:avLst/>
          </a:prstGeom>
          <a:solidFill>
            <a:srgbClr val="5BC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UNIT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分布圖</a:t>
            </a:r>
            <a:endParaRPr lang="en-US" altLang="zh-TW" dirty="0">
              <a:latin typeface="Gill Sans MT" panose="020B05020201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algn="ctr"/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(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尚未加演變圖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)</a:t>
            </a:r>
            <a:endParaRPr lang="zh-TW" altLang="en-US" dirty="0">
              <a:latin typeface="Gill Sans MT" panose="020B05020201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256965" y="1433028"/>
            <a:ext cx="1620180" cy="486000"/>
          </a:xfrm>
          <a:prstGeom prst="rect">
            <a:avLst/>
          </a:prstGeom>
          <a:solidFill>
            <a:srgbClr val="5BC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即時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DATA</a:t>
            </a:r>
          </a:p>
          <a:p>
            <a:pPr algn="ctr"/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可以客製化新增</a:t>
            </a:r>
            <a:endParaRPr lang="en-US" altLang="zh-TW" dirty="0">
              <a:latin typeface="Gill Sans MT" panose="020B05020201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32957" y="3113614"/>
            <a:ext cx="1650991" cy="236513"/>
          </a:xfrm>
          <a:prstGeom prst="rect">
            <a:avLst/>
          </a:prstGeom>
          <a:solidFill>
            <a:srgbClr val="5BC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TOP5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推薦 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(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粗算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)</a:t>
            </a:r>
            <a:endParaRPr lang="zh-TW" altLang="en-US" dirty="0">
              <a:latin typeface="Gill Sans MT" panose="020B05020201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23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機台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分析</a:t>
            </a:r>
            <a:r>
              <a:rPr kumimoji="0"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主頁</a:t>
            </a:r>
          </a:p>
        </p:txBody>
      </p:sp>
      <p:sp>
        <p:nvSpPr>
          <p:cNvPr id="4" name="矩形 3"/>
          <p:cNvSpPr/>
          <p:nvPr/>
        </p:nvSpPr>
        <p:spPr>
          <a:xfrm>
            <a:off x="7542330" y="1450734"/>
            <a:ext cx="1441420" cy="307777"/>
          </a:xfrm>
          <a:prstGeom prst="rect">
            <a:avLst/>
          </a:prstGeom>
          <a:solidFill>
            <a:srgbClr val="5BC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布告欄文字介面</a:t>
            </a:r>
          </a:p>
        </p:txBody>
      </p:sp>
    </p:spTree>
    <p:extLst>
      <p:ext uri="{BB962C8B-B14F-4D97-AF65-F5344CB8AC3E}">
        <p14:creationId xmlns:p14="http://schemas.microsoft.com/office/powerpoint/2010/main" val="6186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8067" y="895885"/>
            <a:ext cx="7387866" cy="405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196370" y="1221600"/>
            <a:ext cx="1363393" cy="470043"/>
          </a:xfrm>
          <a:prstGeom prst="rect">
            <a:avLst/>
          </a:prstGeom>
          <a:solidFill>
            <a:srgbClr val="5BC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可客製化</a:t>
            </a:r>
            <a:endParaRPr lang="en-US" altLang="zh-TW" dirty="0">
              <a:latin typeface="Gill Sans MT" panose="020B05020201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algn="ctr"/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Monitor 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組合</a:t>
            </a:r>
          </a:p>
        </p:txBody>
      </p:sp>
      <p:sp>
        <p:nvSpPr>
          <p:cNvPr id="5" name="矩形 4"/>
          <p:cNvSpPr/>
          <p:nvPr/>
        </p:nvSpPr>
        <p:spPr>
          <a:xfrm>
            <a:off x="7686123" y="1311610"/>
            <a:ext cx="1159619" cy="470043"/>
          </a:xfrm>
          <a:prstGeom prst="rect">
            <a:avLst/>
          </a:prstGeom>
          <a:solidFill>
            <a:srgbClr val="5BC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可模擬數值</a:t>
            </a:r>
            <a:endParaRPr lang="en-US" altLang="zh-TW" dirty="0">
              <a:latin typeface="Gill Sans MT" panose="020B0502020104020203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algn="ctr"/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調整結果</a:t>
            </a:r>
          </a:p>
        </p:txBody>
      </p:sp>
      <p:sp>
        <p:nvSpPr>
          <p:cNvPr id="6" name="矩形 5"/>
          <p:cNvSpPr/>
          <p:nvPr/>
        </p:nvSpPr>
        <p:spPr>
          <a:xfrm>
            <a:off x="4121950" y="2685863"/>
            <a:ext cx="1260140" cy="470043"/>
          </a:xfrm>
          <a:prstGeom prst="rect">
            <a:avLst/>
          </a:prstGeom>
          <a:solidFill>
            <a:srgbClr val="5BC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Daily monitor</a:t>
            </a:r>
          </a:p>
          <a:p>
            <a:pPr algn="ctr"/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狀況</a:t>
            </a:r>
          </a:p>
        </p:txBody>
      </p:sp>
      <p:sp>
        <p:nvSpPr>
          <p:cNvPr id="9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模擬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RUN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貨</a:t>
            </a:r>
            <a:endParaRPr kumimoji="0" lang="zh-TW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24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1" y="2009351"/>
            <a:ext cx="4190980" cy="2237196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P.system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Machine </a:t>
            </a:r>
            <a:r>
              <a:rPr kumimoji="0" lang="en-US" altLang="zh-TW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Details</a:t>
            </a:r>
            <a:endParaRPr kumimoji="0" lang="zh-TW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0469" y="771550"/>
            <a:ext cx="69668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Each machine has a one-page overview of the machine report, which can be linked to a detailed information page via toolbox.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70059" r="1053" b="52669"/>
          <a:stretch/>
        </p:blipFill>
        <p:spPr>
          <a:xfrm>
            <a:off x="881590" y="2526745"/>
            <a:ext cx="478216" cy="478216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</p:pic>
      <p:sp>
        <p:nvSpPr>
          <p:cNvPr id="9" name="向右箭號 8"/>
          <p:cNvSpPr/>
          <p:nvPr/>
        </p:nvSpPr>
        <p:spPr>
          <a:xfrm rot="8361044">
            <a:off x="1029908" y="1814064"/>
            <a:ext cx="1889399" cy="148384"/>
          </a:xfrm>
          <a:prstGeom prst="rightArrow">
            <a:avLst/>
          </a:prstGeom>
          <a:solidFill>
            <a:srgbClr val="2772E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574" y="2559948"/>
            <a:ext cx="1671262" cy="2560407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</p:pic>
      <p:sp>
        <p:nvSpPr>
          <p:cNvPr id="12" name="矩形 11"/>
          <p:cNvSpPr/>
          <p:nvPr/>
        </p:nvSpPr>
        <p:spPr>
          <a:xfrm>
            <a:off x="4447515" y="2654771"/>
            <a:ext cx="318160" cy="110131"/>
          </a:xfrm>
          <a:prstGeom prst="rect">
            <a:avLst/>
          </a:prstGeom>
          <a:noFill/>
          <a:ln w="12700">
            <a:solidFill>
              <a:srgbClr val="277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371888" y="3757568"/>
            <a:ext cx="400050" cy="110131"/>
          </a:xfrm>
          <a:prstGeom prst="rect">
            <a:avLst/>
          </a:prstGeom>
          <a:noFill/>
          <a:ln w="12700">
            <a:solidFill>
              <a:srgbClr val="277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5102177" y="3904957"/>
            <a:ext cx="4039439" cy="661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View the detail information of RAWDATA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 SHAP</a:t>
            </a:r>
          </a:p>
          <a:p>
            <a:r>
              <a:rPr lang="en-US" altLang="zh-TW" dirty="0" smtClean="0"/>
              <a:t>(Only for CVD)</a:t>
            </a:r>
          </a:p>
          <a:p>
            <a:pPr algn="r"/>
            <a:r>
              <a:rPr lang="en-US" altLang="zh-TW" sz="900" dirty="0" smtClean="0"/>
              <a:t>View next page </a:t>
            </a:r>
            <a:r>
              <a:rPr lang="zh-TW" altLang="en-US" sz="900" dirty="0"/>
              <a:t>› › </a:t>
            </a:r>
            <a:r>
              <a:rPr lang="zh-TW" altLang="en-US" sz="900" dirty="0" smtClean="0"/>
              <a:t>›</a:t>
            </a:r>
            <a:endParaRPr lang="zh-TW" altLang="en-US" sz="9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373" y="1353879"/>
            <a:ext cx="4174612" cy="2094842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4013896" y="1524448"/>
            <a:ext cx="937028" cy="330976"/>
            <a:chOff x="4078446" y="1579085"/>
            <a:chExt cx="797517" cy="281698"/>
          </a:xfrm>
        </p:grpSpPr>
        <p:sp>
          <p:nvSpPr>
            <p:cNvPr id="16" name="向右箭號 15"/>
            <p:cNvSpPr/>
            <p:nvPr/>
          </p:nvSpPr>
          <p:spPr>
            <a:xfrm rot="19800000">
              <a:off x="4078446" y="1642839"/>
              <a:ext cx="797517" cy="152261"/>
            </a:xfrm>
            <a:prstGeom prst="rightArrow">
              <a:avLst/>
            </a:prstGeom>
            <a:solidFill>
              <a:srgbClr val="2772E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19813966">
              <a:off x="4339481" y="1670704"/>
              <a:ext cx="279806" cy="842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074" name="Picture 2" descr="Links Icon Png #81696 - Free Icons Library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77231">
              <a:off x="4336354" y="1579085"/>
              <a:ext cx="281698" cy="281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" descr="Hand Click PNG Images | Vector and PSD Files | Free Download on Pngtre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9444" y1="17778" x2="39722" y2="18889"/>
                        <a14:foregroundMark x1="43333" y1="62500" x2="52778" y2="73056"/>
                        <a14:foregroundMark x1="24444" y1="55000" x2="40000" y2="66944"/>
                        <a14:foregroundMark x1="46944" y1="24444" x2="47222" y2="5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1020">
            <a:off x="1092019" y="2769322"/>
            <a:ext cx="407304" cy="40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向右箭號 23"/>
          <p:cNvSpPr/>
          <p:nvPr/>
        </p:nvSpPr>
        <p:spPr>
          <a:xfrm rot="3543857">
            <a:off x="4192838" y="3337534"/>
            <a:ext cx="1299550" cy="108453"/>
          </a:xfrm>
          <a:prstGeom prst="rightArrow">
            <a:avLst/>
          </a:prstGeom>
          <a:solidFill>
            <a:srgbClr val="2772E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 rot="1594846">
            <a:off x="4664848" y="3997740"/>
            <a:ext cx="508575" cy="108036"/>
          </a:xfrm>
          <a:prstGeom prst="rightArrow">
            <a:avLst/>
          </a:prstGeom>
          <a:solidFill>
            <a:srgbClr val="2772E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流程圖: 程序 2"/>
          <p:cNvSpPr/>
          <p:nvPr/>
        </p:nvSpPr>
        <p:spPr>
          <a:xfrm rot="20929114">
            <a:off x="5946128" y="1541799"/>
            <a:ext cx="884692" cy="18340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smtClean="0">
                <a:latin typeface="Gill Sans MT" panose="020B0502020104020203" pitchFamily="34" charset="0"/>
              </a:rPr>
              <a:t>RAWDATA</a:t>
            </a:r>
            <a:endParaRPr lang="zh-TW" altLang="en-US" sz="1000" dirty="0">
              <a:latin typeface="Gill Sans MT" panose="020B0502020104020203" pitchFamily="34" charset="0"/>
            </a:endParaRPr>
          </a:p>
        </p:txBody>
      </p:sp>
      <p:sp>
        <p:nvSpPr>
          <p:cNvPr id="21" name="流程圖: 程序 20"/>
          <p:cNvSpPr/>
          <p:nvPr/>
        </p:nvSpPr>
        <p:spPr>
          <a:xfrm rot="20929114">
            <a:off x="7751531" y="1512578"/>
            <a:ext cx="515238" cy="18340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smtClean="0">
                <a:latin typeface="Gill Sans MT" panose="020B0502020104020203" pitchFamily="34" charset="0"/>
              </a:rPr>
              <a:t>SHAP</a:t>
            </a:r>
            <a:endParaRPr lang="zh-TW" altLang="en-US" sz="1000" dirty="0">
              <a:latin typeface="Gill Sans MT" panose="020B0502020104020203" pitchFamily="34" charset="0"/>
            </a:endParaRPr>
          </a:p>
        </p:txBody>
      </p:sp>
      <p:sp>
        <p:nvSpPr>
          <p:cNvPr id="26" name="流程圖: 程序 25"/>
          <p:cNvSpPr/>
          <p:nvPr/>
        </p:nvSpPr>
        <p:spPr>
          <a:xfrm rot="20929114">
            <a:off x="6154533" y="2673201"/>
            <a:ext cx="467882" cy="18340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smtClean="0">
                <a:latin typeface="Gill Sans MT" panose="020B0502020104020203" pitchFamily="34" charset="0"/>
              </a:rPr>
              <a:t>TIME</a:t>
            </a:r>
            <a:endParaRPr lang="zh-TW" altLang="en-US" sz="1000" dirty="0">
              <a:latin typeface="Gill Sans MT" panose="020B0502020104020203" pitchFamily="34" charset="0"/>
            </a:endParaRPr>
          </a:p>
        </p:txBody>
      </p:sp>
      <p:pic>
        <p:nvPicPr>
          <p:cNvPr id="23" name="Picture 2" descr="Link - Free multimedia icons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5" y="1905371"/>
            <a:ext cx="226021" cy="22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ink - Free multimedia icons">
            <a:hlinkClick r:id="rId11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01" y="1231500"/>
            <a:ext cx="226021" cy="22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733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P.system</a:t>
            </a:r>
            <a:r>
              <a:rPr kumimoji="0"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0" lang="en-US" altLang="zh-TW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</a:t>
            </a:r>
            <a:r>
              <a:rPr kumimoji="0"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0" lang="en-US" altLang="zh-TW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CVD 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Machine Details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(RAWDATA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SHAP)</a:t>
            </a:r>
            <a:endParaRPr kumimoji="0" lang="en-US" altLang="zh-TW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85885" y="1986685"/>
            <a:ext cx="8972231" cy="2610290"/>
            <a:chOff x="512235" y="996575"/>
            <a:chExt cx="8198763" cy="238526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2235" y="996575"/>
              <a:ext cx="4083163" cy="238526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3294" y="996575"/>
              <a:ext cx="4077704" cy="2385265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1807363" y="1716655"/>
            <a:ext cx="10254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dirty="0">
                <a:solidFill>
                  <a:prstClr val="black"/>
                </a:solidFill>
              </a:rPr>
              <a:t>RAWDATA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22188" y="1716655"/>
            <a:ext cx="6094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dirty="0" smtClean="0">
                <a:solidFill>
                  <a:prstClr val="black"/>
                </a:solidFill>
              </a:rPr>
              <a:t>SHAP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27865" y="884192"/>
            <a:ext cx="6052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The CVD type of machine is special and will be divided into different </a:t>
            </a:r>
            <a:r>
              <a:rPr lang="en-US" altLang="zh-TW" dirty="0" smtClean="0">
                <a:solidFill>
                  <a:prstClr val="black"/>
                </a:solidFill>
              </a:rPr>
              <a:t>CHAMBER.</a:t>
            </a:r>
            <a:endParaRPr lang="en-US" altLang="zh-TW" dirty="0">
              <a:solidFill>
                <a:prstClr val="black"/>
              </a:solidFill>
            </a:endParaRPr>
          </a:p>
          <a:p>
            <a:r>
              <a:rPr lang="en-US" altLang="zh-TW" dirty="0" smtClean="0">
                <a:solidFill>
                  <a:prstClr val="black"/>
                </a:solidFill>
              </a:rPr>
              <a:t>Based on </a:t>
            </a:r>
            <a:r>
              <a:rPr lang="en-US" altLang="zh-TW" dirty="0">
                <a:solidFill>
                  <a:prstClr val="black"/>
                </a:solidFill>
              </a:rPr>
              <a:t>different CHAMBER, </a:t>
            </a:r>
            <a:r>
              <a:rPr lang="en-US" altLang="zh-TW" dirty="0" smtClean="0">
                <a:solidFill>
                  <a:prstClr val="black"/>
                </a:solidFill>
              </a:rPr>
              <a:t>and link </a:t>
            </a:r>
            <a:r>
              <a:rPr lang="en-US" altLang="zh-TW" dirty="0">
                <a:solidFill>
                  <a:prstClr val="black"/>
                </a:solidFill>
              </a:rPr>
              <a:t>with the feature on the left </a:t>
            </a:r>
            <a:r>
              <a:rPr lang="en-US" altLang="zh-TW" dirty="0" smtClean="0">
                <a:solidFill>
                  <a:prstClr val="black"/>
                </a:solidFill>
              </a:rPr>
              <a:t>side.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7433825" y="2100985"/>
            <a:ext cx="135015" cy="135015"/>
          </a:xfrm>
          <a:prstGeom prst="ellipse">
            <a:avLst/>
          </a:prstGeom>
          <a:noFill/>
          <a:ln w="127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501332" y="22118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rgbClr val="FFFF00"/>
                </a:solidFill>
              </a:rPr>
              <a:t>放大檢</a:t>
            </a:r>
            <a:r>
              <a:rPr lang="zh-TW" altLang="en-US" sz="1200" dirty="0">
                <a:solidFill>
                  <a:srgbClr val="FFFF00"/>
                </a:solidFill>
              </a:rPr>
              <a:t>視</a:t>
            </a:r>
          </a:p>
        </p:txBody>
      </p:sp>
      <p:sp>
        <p:nvSpPr>
          <p:cNvPr id="13" name="左-右雙向箭號 12"/>
          <p:cNvSpPr/>
          <p:nvPr/>
        </p:nvSpPr>
        <p:spPr>
          <a:xfrm>
            <a:off x="1376645" y="3243340"/>
            <a:ext cx="270030" cy="96980"/>
          </a:xfrm>
          <a:prstGeom prst="left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5" name="左-右雙向箭號 14"/>
          <p:cNvSpPr/>
          <p:nvPr/>
        </p:nvSpPr>
        <p:spPr>
          <a:xfrm>
            <a:off x="5906451" y="3243340"/>
            <a:ext cx="270030" cy="96980"/>
          </a:xfrm>
          <a:prstGeom prst="left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1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188" y="913733"/>
            <a:ext cx="245380" cy="24538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6826919" y="834545"/>
            <a:ext cx="17187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TW" sz="1050" dirty="0" smtClean="0">
                <a:solidFill>
                  <a:srgbClr val="7BBC28"/>
                </a:solidFill>
              </a:rPr>
              <a:t>CHA</a:t>
            </a:r>
            <a:r>
              <a:rPr lang="zh-TW" altLang="en-US" sz="1050" dirty="0" smtClean="0">
                <a:solidFill>
                  <a:srgbClr val="7BBC28"/>
                </a:solidFill>
              </a:rPr>
              <a:t>、</a:t>
            </a:r>
            <a:r>
              <a:rPr lang="en-US" altLang="zh-TW" sz="1050" dirty="0" smtClean="0">
                <a:solidFill>
                  <a:srgbClr val="7BBC28"/>
                </a:solidFill>
              </a:rPr>
              <a:t>CHB</a:t>
            </a:r>
            <a:r>
              <a:rPr lang="zh-TW" altLang="en-US" sz="1050" dirty="0" smtClean="0">
                <a:solidFill>
                  <a:srgbClr val="7BBC28"/>
                </a:solidFill>
              </a:rPr>
              <a:t>、</a:t>
            </a:r>
            <a:r>
              <a:rPr lang="en-US" altLang="zh-TW" sz="1050" dirty="0" smtClean="0">
                <a:solidFill>
                  <a:srgbClr val="7BBC28"/>
                </a:solidFill>
              </a:rPr>
              <a:t>CHC</a:t>
            </a:r>
            <a:r>
              <a:rPr lang="zh-TW" altLang="en-US" sz="1050" dirty="0" smtClean="0">
                <a:solidFill>
                  <a:srgbClr val="7BBC28"/>
                </a:solidFill>
              </a:rPr>
              <a:t>、</a:t>
            </a:r>
            <a:r>
              <a:rPr lang="en-US" altLang="zh-TW" sz="1050" dirty="0" smtClean="0">
                <a:solidFill>
                  <a:srgbClr val="7BBC28"/>
                </a:solidFill>
              </a:rPr>
              <a:t>CHD</a:t>
            </a:r>
          </a:p>
          <a:p>
            <a:pPr algn="just"/>
            <a:r>
              <a:rPr lang="en-US" altLang="zh-TW" sz="1050" dirty="0" smtClean="0">
                <a:solidFill>
                  <a:srgbClr val="7BBC28"/>
                </a:solidFill>
              </a:rPr>
              <a:t>CHE</a:t>
            </a:r>
            <a:r>
              <a:rPr lang="zh-TW" altLang="en-US" sz="1050" dirty="0" smtClean="0">
                <a:solidFill>
                  <a:srgbClr val="7BBC28"/>
                </a:solidFill>
              </a:rPr>
              <a:t>、</a:t>
            </a:r>
            <a:r>
              <a:rPr lang="en-US" altLang="zh-TW" sz="1050" dirty="0" smtClean="0">
                <a:solidFill>
                  <a:srgbClr val="7BBC28"/>
                </a:solidFill>
              </a:rPr>
              <a:t>LLL</a:t>
            </a:r>
            <a:r>
              <a:rPr lang="zh-TW" altLang="en-US" sz="1050" dirty="0" smtClean="0">
                <a:solidFill>
                  <a:srgbClr val="7BBC28"/>
                </a:solidFill>
              </a:rPr>
              <a:t>、</a:t>
            </a:r>
            <a:r>
              <a:rPr lang="en-US" altLang="zh-TW" sz="1050" dirty="0" smtClean="0">
                <a:solidFill>
                  <a:srgbClr val="7BBC28"/>
                </a:solidFill>
              </a:rPr>
              <a:t>MLL</a:t>
            </a:r>
            <a:r>
              <a:rPr lang="zh-TW" altLang="en-US" sz="1050" dirty="0" smtClean="0">
                <a:solidFill>
                  <a:srgbClr val="7BBC28"/>
                </a:solidFill>
              </a:rPr>
              <a:t>、</a:t>
            </a:r>
            <a:r>
              <a:rPr lang="en-US" altLang="zh-TW" sz="1050" dirty="0" smtClean="0">
                <a:solidFill>
                  <a:srgbClr val="7BBC28"/>
                </a:solidFill>
              </a:rPr>
              <a:t>ULL</a:t>
            </a:r>
            <a:endParaRPr lang="zh-TW" altLang="en-US" sz="1050" dirty="0">
              <a:solidFill>
                <a:srgbClr val="7BBC28"/>
              </a:solidFill>
            </a:endParaRPr>
          </a:p>
        </p:txBody>
      </p:sp>
      <p:pic>
        <p:nvPicPr>
          <p:cNvPr id="17" name="Picture 2" descr="Link - Free multimedia icons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80" y="1849925"/>
            <a:ext cx="226021" cy="22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ink - Free multimedia icons">
            <a:hlinkClick r:id="rId7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226" y="1844485"/>
            <a:ext cx="226021" cy="22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355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P.system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推薦頁面修改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AJAX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機制</a:t>
            </a:r>
            <a:endParaRPr kumimoji="0" lang="zh-TW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31776" y="816401"/>
            <a:ext cx="8515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User</a:t>
            </a:r>
            <a:r>
              <a:rPr lang="zh-TW" altLang="en-US" sz="1200" dirty="0" smtClean="0"/>
              <a:t>輸入</a:t>
            </a:r>
            <a:r>
              <a:rPr lang="en-US" altLang="zh-TW" sz="1200" dirty="0" smtClean="0"/>
              <a:t>Input</a:t>
            </a:r>
            <a:r>
              <a:rPr lang="zh-TW" altLang="en-US" sz="1200" dirty="0" smtClean="0"/>
              <a:t>條件後執行</a:t>
            </a:r>
            <a:r>
              <a:rPr lang="en-US" altLang="zh-TW" sz="1200" dirty="0" smtClean="0"/>
              <a:t>GET</a:t>
            </a:r>
            <a:r>
              <a:rPr lang="zh-TW" altLang="en-US" sz="1200" dirty="0" smtClean="0"/>
              <a:t>或</a:t>
            </a:r>
            <a:r>
              <a:rPr lang="en-US" altLang="zh-TW" sz="1200" dirty="0" smtClean="0"/>
              <a:t>SET</a:t>
            </a:r>
            <a:r>
              <a:rPr lang="zh-TW" altLang="en-US" sz="1200" dirty="0" smtClean="0"/>
              <a:t>，因演算法須要執行時間，因此設計</a:t>
            </a:r>
            <a:r>
              <a:rPr lang="en-US" altLang="zh-TW" sz="1200" dirty="0" smtClean="0"/>
              <a:t>button</a:t>
            </a:r>
            <a:r>
              <a:rPr lang="zh-TW" altLang="en-US" sz="1200" dirty="0" smtClean="0"/>
              <a:t>會轉為圈圈</a:t>
            </a:r>
            <a:r>
              <a:rPr lang="en-US" altLang="zh-TW" sz="1200" dirty="0" smtClean="0"/>
              <a:t>Wait…</a:t>
            </a:r>
            <a:r>
              <a:rPr lang="zh-TW" altLang="en-US" sz="1200" dirty="0" smtClean="0"/>
              <a:t>，直到產生推薦結果圖表。</a:t>
            </a:r>
            <a:endParaRPr lang="en-US" altLang="zh-TW" sz="12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4544"/>
            <a:ext cx="4791553" cy="169223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447" y="3336321"/>
            <a:ext cx="4791553" cy="180717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12261" y="4077187"/>
            <a:ext cx="3635243" cy="3937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664708" y="3962137"/>
            <a:ext cx="4383039" cy="1856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556665" y="3865643"/>
            <a:ext cx="26324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FF0000"/>
                </a:solidFill>
              </a:rPr>
              <a:t>Input</a:t>
            </a:r>
            <a:r>
              <a:rPr lang="zh-TW" altLang="en-US" sz="1000" dirty="0" smtClean="0">
                <a:solidFill>
                  <a:srgbClr val="FF0000"/>
                </a:solidFill>
              </a:rPr>
              <a:t>資料送出至後端，並取得唯一的識別</a:t>
            </a:r>
            <a:r>
              <a:rPr lang="en-US" altLang="zh-TW" sz="1000" dirty="0" smtClean="0">
                <a:solidFill>
                  <a:srgbClr val="FF0000"/>
                </a:solidFill>
              </a:rPr>
              <a:t>ID</a:t>
            </a:r>
          </a:p>
        </p:txBody>
      </p:sp>
      <p:sp>
        <p:nvSpPr>
          <p:cNvPr id="17" name="向右箭號 16"/>
          <p:cNvSpPr/>
          <p:nvPr/>
        </p:nvSpPr>
        <p:spPr>
          <a:xfrm flipH="1">
            <a:off x="1550248" y="4392762"/>
            <a:ext cx="12684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646675" y="4298496"/>
            <a:ext cx="6671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 smtClean="0">
                <a:solidFill>
                  <a:srgbClr val="3A608E"/>
                </a:solidFill>
              </a:rPr>
              <a:t>Unique ID</a:t>
            </a:r>
            <a:endParaRPr lang="zh-TW" altLang="en-US" sz="900" dirty="0">
              <a:solidFill>
                <a:srgbClr val="3A608E"/>
              </a:solidFill>
            </a:endParaRPr>
          </a:p>
        </p:txBody>
      </p:sp>
      <p:sp>
        <p:nvSpPr>
          <p:cNvPr id="19" name="向右箭號 18"/>
          <p:cNvSpPr/>
          <p:nvPr/>
        </p:nvSpPr>
        <p:spPr>
          <a:xfrm rot="16200000" flipH="1">
            <a:off x="-4625" y="4722766"/>
            <a:ext cx="46800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 rot="16200000" flipH="1">
            <a:off x="4343996" y="3827558"/>
            <a:ext cx="46800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918024" y="4090051"/>
            <a:ext cx="3259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>
                <a:solidFill>
                  <a:srgbClr val="FF0000"/>
                </a:solidFill>
              </a:rPr>
              <a:t>每兩秒撈一次，若有新資料存在就轉為</a:t>
            </a:r>
            <a:r>
              <a:rPr lang="en-US" altLang="zh-TW" sz="1000" dirty="0" smtClean="0">
                <a:solidFill>
                  <a:srgbClr val="FF0000"/>
                </a:solidFill>
              </a:rPr>
              <a:t>True</a:t>
            </a:r>
            <a:r>
              <a:rPr lang="zh-TW" altLang="en-US" sz="1000" dirty="0" smtClean="0">
                <a:solidFill>
                  <a:srgbClr val="FF0000"/>
                </a:solidFill>
              </a:rPr>
              <a:t>並呈現結果</a:t>
            </a:r>
            <a:endParaRPr lang="en-US" altLang="zh-TW" sz="1000" dirty="0" smtClean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7739" y="4552948"/>
            <a:ext cx="483842" cy="1008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8446373" y="441952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>
                <a:solidFill>
                  <a:srgbClr val="FF0000"/>
                </a:solidFill>
              </a:rPr>
              <a:t>呈現</a:t>
            </a:r>
            <a:r>
              <a:rPr lang="zh-TW" altLang="en-US" sz="1000" dirty="0">
                <a:solidFill>
                  <a:srgbClr val="FF0000"/>
                </a:solidFill>
              </a:rPr>
              <a:t>結果</a:t>
            </a:r>
            <a:endParaRPr lang="en-US" altLang="zh-TW" sz="1000" dirty="0" smtClean="0">
              <a:solidFill>
                <a:srgbClr val="FF0000"/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8" y="1308905"/>
            <a:ext cx="5406847" cy="2059286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964" y="1963411"/>
            <a:ext cx="4878813" cy="155381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42703" y="3163330"/>
            <a:ext cx="1853513" cy="3130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 rot="7733269" flipH="1">
            <a:off x="5510884" y="2458325"/>
            <a:ext cx="154800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6006326" y="1461555"/>
            <a:ext cx="25380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 smtClean="0">
                <a:solidFill>
                  <a:srgbClr val="FF0000"/>
                </a:solidFill>
              </a:rPr>
              <a:t>若點選</a:t>
            </a:r>
            <a:r>
              <a:rPr lang="en-US" altLang="zh-TW" sz="1100" dirty="0" smtClean="0">
                <a:solidFill>
                  <a:srgbClr val="FF0000"/>
                </a:solidFill>
              </a:rPr>
              <a:t>GET</a:t>
            </a:r>
            <a:r>
              <a:rPr lang="zh-TW" altLang="en-US" sz="1100" dirty="0" smtClean="0">
                <a:solidFill>
                  <a:srgbClr val="FF0000"/>
                </a:solidFill>
              </a:rPr>
              <a:t>後，會自動鎖定</a:t>
            </a:r>
            <a:r>
              <a:rPr lang="en-US" altLang="zh-TW" sz="1100" dirty="0" smtClean="0">
                <a:solidFill>
                  <a:srgbClr val="FF0000"/>
                </a:solidFill>
              </a:rPr>
              <a:t>SET</a:t>
            </a:r>
            <a:r>
              <a:rPr lang="zh-TW" altLang="en-US" sz="1100" dirty="0" smtClean="0">
                <a:solidFill>
                  <a:srgbClr val="FF0000"/>
                </a:solidFill>
              </a:rPr>
              <a:t>按鈕，反之亦然，防止</a:t>
            </a:r>
            <a:r>
              <a:rPr lang="en-US" altLang="zh-TW" sz="1100" dirty="0" smtClean="0">
                <a:solidFill>
                  <a:srgbClr val="FF0000"/>
                </a:solidFill>
              </a:rPr>
              <a:t>user</a:t>
            </a:r>
            <a:r>
              <a:rPr lang="zh-TW" altLang="en-US" sz="1100" dirty="0" smtClean="0">
                <a:solidFill>
                  <a:srgbClr val="FF0000"/>
                </a:solidFill>
              </a:rPr>
              <a:t>誤點而導致</a:t>
            </a:r>
            <a:r>
              <a:rPr lang="en-US" altLang="zh-TW" sz="1100" dirty="0" smtClean="0">
                <a:solidFill>
                  <a:srgbClr val="FF0000"/>
                </a:solidFill>
              </a:rPr>
              <a:t>error</a:t>
            </a:r>
          </a:p>
        </p:txBody>
      </p:sp>
      <p:sp>
        <p:nvSpPr>
          <p:cNvPr id="29" name="向右箭號 28"/>
          <p:cNvSpPr/>
          <p:nvPr/>
        </p:nvSpPr>
        <p:spPr>
          <a:xfrm rot="3388054" flipH="1">
            <a:off x="7050940" y="2455094"/>
            <a:ext cx="140400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0883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61510" y="1356615"/>
            <a:ext cx="8819625" cy="3555395"/>
          </a:xfrm>
          <a:prstGeom prst="rect">
            <a:avLst/>
          </a:prstGeom>
          <a:solidFill>
            <a:srgbClr val="4BACC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04/09 - 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機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</a:rPr>
              <a:t>台列表調整為動態配置便於新增機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台</a:t>
            </a:r>
            <a:endParaRPr lang="en-US" altLang="zh-TW" dirty="0" smtClean="0"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04/12 - 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新增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CVD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</a:rPr>
              <a:t>機台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Details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</a:rPr>
              <a:t>頁面熱鍵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功能</a:t>
            </a:r>
            <a:endParaRPr lang="en-US" altLang="zh-TW" dirty="0" smtClean="0"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05/17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 修改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L7A IEX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</a:rPr>
              <a:t>機台模型和快捷</a:t>
            </a:r>
            <a:r>
              <a:rPr lang="zh-TW" altLang="en-US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選單</a:t>
            </a:r>
            <a:endParaRPr lang="en-US" altLang="zh-TW" dirty="0" smtClean="0"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46875" y="141480"/>
            <a:ext cx="225025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zh-TW" sz="3200" b="1" dirty="0">
                <a:solidFill>
                  <a:srgbClr val="1B567B"/>
                </a:solidFill>
              </a:rPr>
              <a:t>Work List</a:t>
            </a:r>
            <a:endParaRPr lang="zh-TW" altLang="en-US" sz="3200" b="1" dirty="0">
              <a:solidFill>
                <a:srgbClr val="1B567B"/>
              </a:solidFill>
            </a:endParaRPr>
          </a:p>
        </p:txBody>
      </p:sp>
      <p:sp>
        <p:nvSpPr>
          <p:cNvPr id="4" name="圓角化單一角落矩形 3"/>
          <p:cNvSpPr/>
          <p:nvPr/>
        </p:nvSpPr>
        <p:spPr>
          <a:xfrm>
            <a:off x="161510" y="996575"/>
            <a:ext cx="2205245" cy="360040"/>
          </a:xfrm>
          <a:prstGeom prst="round1Rect">
            <a:avLst>
              <a:gd name="adj" fmla="val 39242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Gill Sans MT" panose="020B0502020104020203" pitchFamily="34" charset="0"/>
                <a:ea typeface="微軟正黑體" panose="020B0604030504040204" pitchFamily="34" charset="-120"/>
              </a:rPr>
              <a:t>Dashboard </a:t>
            </a:r>
            <a:r>
              <a:rPr lang="zh-TW" altLang="en-US" sz="1600" b="1" dirty="0">
                <a:latin typeface="Gill Sans MT" panose="020B0502020104020203" pitchFamily="34" charset="0"/>
                <a:ea typeface="微軟正黑體" panose="020B0604030504040204" pitchFamily="34" charset="-120"/>
              </a:rPr>
              <a:t>主控台</a:t>
            </a:r>
          </a:p>
        </p:txBody>
      </p:sp>
      <p:sp>
        <p:nvSpPr>
          <p:cNvPr id="6" name="圓角化單一角落矩形 5"/>
          <p:cNvSpPr/>
          <p:nvPr/>
        </p:nvSpPr>
        <p:spPr>
          <a:xfrm>
            <a:off x="2366755" y="996575"/>
            <a:ext cx="2205245" cy="360040"/>
          </a:xfrm>
          <a:prstGeom prst="round1Rect">
            <a:avLst>
              <a:gd name="adj" fmla="val 39242"/>
            </a:avLst>
          </a:prstGeom>
          <a:solidFill>
            <a:schemeClr val="accent5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Machine </a:t>
            </a:r>
            <a:r>
              <a:rPr lang="zh-TW" altLang="en-US" sz="16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機台</a:t>
            </a:r>
            <a:endParaRPr lang="zh-TW" altLang="en-US" sz="1600" b="1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圓角化單一角落矩形 6"/>
          <p:cNvSpPr/>
          <p:nvPr/>
        </p:nvSpPr>
        <p:spPr>
          <a:xfrm>
            <a:off x="4570646" y="996575"/>
            <a:ext cx="2206600" cy="360040"/>
          </a:xfrm>
          <a:prstGeom prst="round1Rect">
            <a:avLst>
              <a:gd name="adj" fmla="val 39242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Lab</a:t>
            </a:r>
            <a:r>
              <a:rPr lang="zh-TW" altLang="en-US" sz="16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 實驗室</a:t>
            </a:r>
            <a:endParaRPr lang="zh-TW" altLang="en-US" sz="1600" b="1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圓角化單一角落矩形 7"/>
          <p:cNvSpPr/>
          <p:nvPr/>
        </p:nvSpPr>
        <p:spPr>
          <a:xfrm>
            <a:off x="6775890" y="996575"/>
            <a:ext cx="2205245" cy="360040"/>
          </a:xfrm>
          <a:prstGeom prst="round1Rect">
            <a:avLst>
              <a:gd name="adj" fmla="val 39242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Recommendation </a:t>
            </a:r>
            <a:r>
              <a:rPr lang="zh-TW" altLang="en-US" sz="16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推薦</a:t>
            </a:r>
            <a:endParaRPr lang="zh-TW" altLang="en-US" sz="1600" b="1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382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P.system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常見異常處理</a:t>
            </a:r>
            <a:endParaRPr kumimoji="0" lang="zh-TW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27865" y="1131590"/>
            <a:ext cx="227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accent1"/>
                </a:solidFill>
              </a:rPr>
              <a:t>正</a:t>
            </a:r>
            <a:r>
              <a:rPr lang="zh-TW" altLang="en-US" b="1" dirty="0">
                <a:solidFill>
                  <a:schemeClr val="accent1"/>
                </a:solidFill>
              </a:rPr>
              <a:t>式</a:t>
            </a:r>
            <a:r>
              <a:rPr lang="zh-TW" altLang="en-US" b="1" dirty="0" smtClean="0">
                <a:solidFill>
                  <a:schemeClr val="accent1"/>
                </a:solidFill>
              </a:rPr>
              <a:t>環境</a:t>
            </a:r>
            <a:r>
              <a:rPr lang="zh-TW" altLang="en-US" dirty="0" smtClean="0">
                <a:solidFill>
                  <a:prstClr val="black"/>
                </a:solidFill>
              </a:rPr>
              <a:t> </a:t>
            </a:r>
            <a:r>
              <a:rPr lang="en-US" altLang="zh-TW" dirty="0" smtClean="0">
                <a:solidFill>
                  <a:prstClr val="black"/>
                </a:solidFill>
              </a:rPr>
              <a:t>10.253.97.37:8001</a:t>
            </a:r>
          </a:p>
          <a:p>
            <a:r>
              <a:rPr lang="zh-TW" altLang="en-US" b="1" dirty="0">
                <a:solidFill>
                  <a:schemeClr val="accent1"/>
                </a:solidFill>
              </a:rPr>
              <a:t>測試環境 </a:t>
            </a:r>
            <a:r>
              <a:rPr lang="en-US" altLang="zh-TW" dirty="0" smtClean="0">
                <a:solidFill>
                  <a:prstClr val="black"/>
                </a:solidFill>
              </a:rPr>
              <a:t>10.253.97.37:9037</a:t>
            </a:r>
            <a:endParaRPr lang="en-US" altLang="zh-TW" dirty="0">
              <a:solidFill>
                <a:prstClr val="black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27865" y="1784749"/>
            <a:ext cx="77505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prstClr val="black"/>
                </a:solidFill>
              </a:rPr>
              <a:t>Data</a:t>
            </a:r>
            <a:r>
              <a:rPr lang="zh-TW" altLang="en-US" sz="1200" dirty="0" smtClean="0">
                <a:solidFill>
                  <a:prstClr val="black"/>
                </a:solidFill>
              </a:rPr>
              <a:t> </a:t>
            </a:r>
            <a:r>
              <a:rPr lang="en-US" altLang="zh-TW" sz="1200" dirty="0" smtClean="0">
                <a:solidFill>
                  <a:prstClr val="black"/>
                </a:solidFill>
              </a:rPr>
              <a:t>API</a:t>
            </a:r>
            <a:r>
              <a:rPr lang="zh-TW" altLang="en-US" sz="1200" dirty="0" smtClean="0">
                <a:solidFill>
                  <a:prstClr val="black"/>
                </a:solidFill>
              </a:rPr>
              <a:t> </a:t>
            </a:r>
            <a:r>
              <a:rPr lang="en-US" altLang="zh-TW" sz="1200" dirty="0" smtClean="0">
                <a:solidFill>
                  <a:prstClr val="black"/>
                </a:solidFill>
              </a:rPr>
              <a:t>error: 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sz="1200" dirty="0" smtClean="0">
                <a:solidFill>
                  <a:prstClr val="black"/>
                </a:solidFill>
              </a:rPr>
              <a:t>查看工作排程</a:t>
            </a:r>
            <a:r>
              <a:rPr lang="en-US" altLang="zh-TW" sz="1200" dirty="0" smtClean="0">
                <a:solidFill>
                  <a:prstClr val="black"/>
                </a:solidFill>
              </a:rPr>
              <a:t>L8B_movefile</a:t>
            </a:r>
            <a:r>
              <a:rPr lang="zh-TW" altLang="en-US" sz="1200" dirty="0" smtClean="0">
                <a:solidFill>
                  <a:prstClr val="black"/>
                </a:solidFill>
              </a:rPr>
              <a:t>是否異常 </a:t>
            </a:r>
            <a:r>
              <a:rPr lang="en-US" altLang="zh-TW" sz="1200" dirty="0" smtClean="0">
                <a:solidFill>
                  <a:prstClr val="black"/>
                </a:solidFill>
              </a:rPr>
              <a:t>(0x1)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sz="1200" dirty="0" smtClean="0">
                <a:solidFill>
                  <a:prstClr val="black"/>
                </a:solidFill>
              </a:rPr>
              <a:t>檢查</a:t>
            </a:r>
            <a:r>
              <a:rPr lang="en-US" altLang="zh-TW" sz="1200" dirty="0">
                <a:solidFill>
                  <a:prstClr val="black"/>
                </a:solidFill>
              </a:rPr>
              <a:t>D:\</a:t>
            </a:r>
            <a:r>
              <a:rPr lang="en-US" altLang="zh-TW" sz="1200" dirty="0" smtClean="0">
                <a:solidFill>
                  <a:prstClr val="black"/>
                </a:solidFill>
              </a:rPr>
              <a:t>ToolCode\Psystem_Test\media\data</a:t>
            </a:r>
            <a:r>
              <a:rPr lang="zh-TW" altLang="en-US" sz="1200" dirty="0" smtClean="0">
                <a:solidFill>
                  <a:prstClr val="black"/>
                </a:solidFill>
              </a:rPr>
              <a:t>和</a:t>
            </a:r>
            <a:r>
              <a:rPr lang="en-US" altLang="zh-TW" sz="1200" dirty="0">
                <a:solidFill>
                  <a:prstClr val="black"/>
                </a:solidFill>
              </a:rPr>
              <a:t>D:\</a:t>
            </a:r>
            <a:r>
              <a:rPr lang="en-US" altLang="zh-TW" sz="1200" dirty="0" smtClean="0">
                <a:solidFill>
                  <a:prstClr val="black"/>
                </a:solidFill>
              </a:rPr>
              <a:t>ToolCode\Psystem_WEB\media\data</a:t>
            </a:r>
            <a:r>
              <a:rPr lang="zh-TW" altLang="en-US" sz="1200" dirty="0" smtClean="0">
                <a:solidFill>
                  <a:prstClr val="black"/>
                </a:solidFill>
              </a:rPr>
              <a:t>底下</a:t>
            </a:r>
            <a:r>
              <a:rPr lang="zh-TW" altLang="en-US" sz="1200" dirty="0">
                <a:solidFill>
                  <a:prstClr val="black"/>
                </a:solidFill>
              </a:rPr>
              <a:t>的數據是否齊全</a:t>
            </a:r>
            <a:endParaRPr lang="en-US" altLang="zh-TW" sz="1200" dirty="0">
              <a:solidFill>
                <a:prstClr val="black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TW" altLang="en-US" sz="1200" dirty="0" smtClean="0">
                <a:solidFill>
                  <a:prstClr val="black"/>
                </a:solidFill>
              </a:rPr>
              <a:t>若不齊全與</a:t>
            </a:r>
            <a:r>
              <a:rPr lang="en-US" altLang="zh-TW" sz="1200" dirty="0" smtClean="0">
                <a:solidFill>
                  <a:prstClr val="black"/>
                </a:solidFill>
              </a:rPr>
              <a:t>8B</a:t>
            </a:r>
            <a:r>
              <a:rPr lang="zh-TW" altLang="en-US" sz="1200" dirty="0" smtClean="0">
                <a:solidFill>
                  <a:prstClr val="black"/>
                </a:solidFill>
              </a:rPr>
              <a:t>確認是否</a:t>
            </a:r>
            <a:r>
              <a:rPr lang="en-US" altLang="zh-TW" sz="1200" dirty="0" smtClean="0">
                <a:solidFill>
                  <a:prstClr val="black"/>
                </a:solidFill>
              </a:rPr>
              <a:t>run</a:t>
            </a:r>
            <a:r>
              <a:rPr lang="zh-TW" altLang="en-US" sz="1200" dirty="0" smtClean="0">
                <a:solidFill>
                  <a:prstClr val="black"/>
                </a:solidFill>
              </a:rPr>
              <a:t> </a:t>
            </a:r>
            <a:r>
              <a:rPr lang="en-US" altLang="zh-TW" sz="1200" dirty="0" smtClean="0">
                <a:solidFill>
                  <a:prstClr val="black"/>
                </a:solidFill>
              </a:rPr>
              <a:t>data</a:t>
            </a:r>
            <a:r>
              <a:rPr lang="zh-TW" altLang="en-US" sz="1200" dirty="0" smtClean="0">
                <a:solidFill>
                  <a:prstClr val="black"/>
                </a:solidFill>
              </a:rPr>
              <a:t>有成功</a:t>
            </a:r>
            <a:endParaRPr lang="en-US" altLang="zh-TW" sz="12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200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200" dirty="0" smtClean="0">
                <a:solidFill>
                  <a:prstClr val="black"/>
                </a:solidFill>
              </a:rPr>
              <a:t>重新啟動</a:t>
            </a:r>
            <a:r>
              <a:rPr lang="en-US" altLang="zh-TW" sz="1200" dirty="0" smtClean="0">
                <a:solidFill>
                  <a:prstClr val="black"/>
                </a:solidFill>
              </a:rPr>
              <a:t>server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200" dirty="0" smtClean="0">
                <a:solidFill>
                  <a:prstClr val="black"/>
                </a:solidFill>
              </a:rPr>
              <a:t>重新執行</a:t>
            </a:r>
            <a:r>
              <a:rPr lang="en-US" altLang="zh-TW" sz="1200" dirty="0" smtClean="0">
                <a:solidFill>
                  <a:prstClr val="black"/>
                </a:solidFill>
              </a:rPr>
              <a:t>command</a:t>
            </a:r>
            <a:r>
              <a:rPr lang="zh-TW" altLang="en-US" sz="1200" dirty="0" smtClean="0">
                <a:solidFill>
                  <a:prstClr val="black"/>
                </a:solidFill>
              </a:rPr>
              <a:t> </a:t>
            </a:r>
            <a:r>
              <a:rPr lang="en-US" altLang="zh-TW" sz="1200" dirty="0" smtClean="0">
                <a:solidFill>
                  <a:prstClr val="black"/>
                </a:solidFill>
              </a:rPr>
              <a:t>line</a:t>
            </a:r>
            <a:r>
              <a:rPr lang="zh-TW" altLang="en-US" sz="1200" dirty="0" smtClean="0">
                <a:solidFill>
                  <a:prstClr val="black"/>
                </a:solidFill>
              </a:rPr>
              <a:t> → </a:t>
            </a:r>
            <a:r>
              <a:rPr lang="en-US" altLang="zh-TW" sz="1200" dirty="0" smtClean="0">
                <a:solidFill>
                  <a:prstClr val="black"/>
                </a:solidFill>
              </a:rPr>
              <a:t>python manage.py </a:t>
            </a:r>
            <a:r>
              <a:rPr lang="en-US" altLang="zh-TW" sz="1200" dirty="0" err="1" smtClean="0">
                <a:solidFill>
                  <a:prstClr val="black"/>
                </a:solidFill>
              </a:rPr>
              <a:t>runserver</a:t>
            </a:r>
            <a:r>
              <a:rPr lang="en-US" altLang="zh-TW" sz="1200" dirty="0" smtClean="0">
                <a:solidFill>
                  <a:prstClr val="black"/>
                </a:solidFill>
              </a:rPr>
              <a:t> [</a:t>
            </a:r>
            <a:r>
              <a:rPr lang="zh-TW" altLang="en-US" sz="1200" dirty="0">
                <a:solidFill>
                  <a:prstClr val="black"/>
                </a:solidFill>
              </a:rPr>
              <a:t>正式環境 </a:t>
            </a:r>
            <a:r>
              <a:rPr lang="en-US" altLang="zh-TW" sz="1200" dirty="0" smtClean="0">
                <a:solidFill>
                  <a:prstClr val="black"/>
                </a:solidFill>
              </a:rPr>
              <a:t>/</a:t>
            </a:r>
            <a:r>
              <a:rPr lang="zh-TW" altLang="en-US" sz="1200" dirty="0" smtClean="0">
                <a:solidFill>
                  <a:prstClr val="black"/>
                </a:solidFill>
              </a:rPr>
              <a:t> 測試環境</a:t>
            </a:r>
            <a:r>
              <a:rPr lang="en-US" altLang="zh-TW" sz="1200" dirty="0" smtClean="0">
                <a:solidFill>
                  <a:prstClr val="black"/>
                </a:solidFill>
              </a:rPr>
              <a:t>]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sz="1200" dirty="0" smtClean="0">
                <a:solidFill>
                  <a:prstClr val="black"/>
                </a:solidFill>
              </a:rPr>
              <a:t>確認是否</a:t>
            </a:r>
            <a:r>
              <a:rPr lang="zh-TW" altLang="en-US" sz="1200" dirty="0">
                <a:solidFill>
                  <a:prstClr val="black"/>
                </a:solidFill>
              </a:rPr>
              <a:t>恢復</a:t>
            </a:r>
          </a:p>
        </p:txBody>
      </p:sp>
    </p:spTree>
    <p:extLst>
      <p:ext uri="{BB962C8B-B14F-4D97-AF65-F5344CB8AC3E}">
        <p14:creationId xmlns:p14="http://schemas.microsoft.com/office/powerpoint/2010/main" val="294555432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" t="25862" r="73353" b="12896"/>
          <a:stretch/>
        </p:blipFill>
        <p:spPr>
          <a:xfrm>
            <a:off x="64274" y="1671650"/>
            <a:ext cx="1876979" cy="27003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755" y="1671650"/>
            <a:ext cx="1828902" cy="27003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9" t="25842" r="48688" b="12671"/>
          <a:stretch/>
        </p:blipFill>
        <p:spPr>
          <a:xfrm>
            <a:off x="2018814" y="1671650"/>
            <a:ext cx="1790416" cy="2700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4" t="25842" r="26403" b="12671"/>
          <a:stretch/>
        </p:blipFill>
        <p:spPr>
          <a:xfrm>
            <a:off x="3886791" y="1671650"/>
            <a:ext cx="1590831" cy="27003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80" t="25842" r="3063" b="12671"/>
          <a:stretch/>
        </p:blipFill>
        <p:spPr>
          <a:xfrm>
            <a:off x="5555183" y="1671651"/>
            <a:ext cx="1673013" cy="2700300"/>
          </a:xfrm>
          <a:prstGeom prst="rect">
            <a:avLst/>
          </a:prstGeom>
        </p:spPr>
      </p:pic>
      <p:sp>
        <p:nvSpPr>
          <p:cNvPr id="8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P.system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改善案例子</a:t>
            </a:r>
            <a:endParaRPr kumimoji="0" lang="zh-TW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27865" y="815344"/>
            <a:ext cx="827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工程單位的</a:t>
            </a:r>
            <a:r>
              <a:rPr lang="en-US" altLang="zh-TW" dirty="0" smtClean="0"/>
              <a:t>Feedback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zh-TW" altLang="en-US" dirty="0" smtClean="0"/>
              <a:t>以</a:t>
            </a:r>
            <a:r>
              <a:rPr lang="en-US" altLang="zh-TW" dirty="0" smtClean="0"/>
              <a:t>PVD</a:t>
            </a:r>
            <a:r>
              <a:rPr lang="zh-TW" altLang="en-US" dirty="0" smtClean="0"/>
              <a:t> </a:t>
            </a:r>
            <a:r>
              <a:rPr lang="en-US" altLang="zh-TW" dirty="0" smtClean="0"/>
              <a:t>SPT500</a:t>
            </a:r>
            <a:r>
              <a:rPr lang="zh-TW" altLang="en-US" dirty="0" smtClean="0"/>
              <a:t>為例，追蹤</a:t>
            </a:r>
            <a:r>
              <a:rPr lang="en-US" altLang="zh-TW" dirty="0" smtClean="0"/>
              <a:t>S1_GLASS_NO(</a:t>
            </a:r>
            <a:r>
              <a:rPr lang="zh-TW" altLang="en-US" dirty="0" smtClean="0"/>
              <a:t>紅框處</a:t>
            </a:r>
            <a:r>
              <a:rPr lang="en-US" altLang="zh-TW" dirty="0" smtClean="0"/>
              <a:t>)</a:t>
            </a:r>
            <a:r>
              <a:rPr lang="zh-TW" altLang="en-US" dirty="0" smtClean="0"/>
              <a:t>此特徵，可以發現異常有逐漸的改善，已不在</a:t>
            </a:r>
            <a:r>
              <a:rPr lang="en-US" altLang="zh-TW" dirty="0" smtClean="0"/>
              <a:t>TOP5</a:t>
            </a:r>
            <a:r>
              <a:rPr lang="zh-TW" altLang="en-US" dirty="0" smtClean="0"/>
              <a:t>內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0624" y="1793965"/>
            <a:ext cx="1468893" cy="9337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058658" y="1884410"/>
            <a:ext cx="1468893" cy="14727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886790" y="2017635"/>
            <a:ext cx="910236" cy="16133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5596527" y="2117648"/>
            <a:ext cx="1028632" cy="16133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316920" y="3246825"/>
            <a:ext cx="655505" cy="9478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36742" y="4389534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2/7</a:t>
            </a:r>
            <a:r>
              <a:rPr lang="zh-TW" altLang="en-US" dirty="0" smtClean="0"/>
              <a:t> 約為</a:t>
            </a:r>
            <a:r>
              <a:rPr lang="en-US" altLang="zh-TW" dirty="0" smtClean="0"/>
              <a:t>37.5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305742" y="4389534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2/17</a:t>
            </a:r>
            <a:r>
              <a:rPr lang="zh-TW" altLang="en-US" dirty="0" smtClean="0"/>
              <a:t> 約為</a:t>
            </a:r>
            <a:r>
              <a:rPr lang="en-US" altLang="zh-TW" dirty="0" smtClean="0"/>
              <a:t>24.4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046455" y="4389534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3/10</a:t>
            </a:r>
            <a:r>
              <a:rPr lang="zh-TW" altLang="en-US" dirty="0" smtClean="0"/>
              <a:t> 降為第</a:t>
            </a:r>
            <a:r>
              <a:rPr lang="zh-TW" altLang="en-US" dirty="0"/>
              <a:t>二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5755938" y="4389534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3/17</a:t>
            </a:r>
            <a:r>
              <a:rPr lang="zh-TW" altLang="en-US" dirty="0" smtClean="0"/>
              <a:t> 降為第三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465421" y="4389534"/>
            <a:ext cx="1517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3/30</a:t>
            </a:r>
            <a:r>
              <a:rPr lang="zh-TW" altLang="en-US" dirty="0" smtClean="0"/>
              <a:t> 不在</a:t>
            </a:r>
            <a:r>
              <a:rPr lang="en-US" altLang="zh-TW" dirty="0" smtClean="0"/>
              <a:t>TOP5</a:t>
            </a:r>
            <a:r>
              <a:rPr lang="zh-TW" altLang="en-US" dirty="0" smtClean="0"/>
              <a:t>內</a:t>
            </a:r>
            <a:endParaRPr lang="zh-TW" altLang="en-US" dirty="0"/>
          </a:p>
        </p:txBody>
      </p:sp>
      <p:sp>
        <p:nvSpPr>
          <p:cNvPr id="22" name="向右箭號 21"/>
          <p:cNvSpPr/>
          <p:nvPr/>
        </p:nvSpPr>
        <p:spPr>
          <a:xfrm rot="1243703">
            <a:off x="1624058" y="1837142"/>
            <a:ext cx="281679" cy="135015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243703">
            <a:off x="3568663" y="1975730"/>
            <a:ext cx="221477" cy="106159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 rot="540739">
            <a:off x="5089533" y="2114993"/>
            <a:ext cx="221477" cy="106159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 rot="3754263">
            <a:off x="6442644" y="2619490"/>
            <a:ext cx="1001582" cy="86461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34071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P.system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推薦頁面流程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(for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自選參數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kumimoji="0" lang="zh-TW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97125" y="898323"/>
            <a:ext cx="2205245" cy="297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20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8B server</a:t>
            </a:r>
            <a:endParaRPr lang="zh-TW" altLang="en-US" sz="2000" b="1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80920" y="837688"/>
            <a:ext cx="1651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200" dirty="0" smtClean="0">
                <a:solidFill>
                  <a:schemeClr val="accent2"/>
                </a:solidFill>
              </a:rPr>
              <a:t>建立排程</a:t>
            </a:r>
            <a:r>
              <a:rPr lang="en-US" altLang="zh-TW" sz="1200" dirty="0" smtClean="0">
                <a:solidFill>
                  <a:schemeClr val="accent2"/>
                </a:solidFill>
              </a:rPr>
              <a:t>(Query Data)</a:t>
            </a:r>
          </a:p>
          <a:p>
            <a:pPr algn="ctr"/>
            <a:r>
              <a:rPr lang="zh-TW" altLang="en-US" sz="1200" dirty="0" smtClean="0">
                <a:solidFill>
                  <a:schemeClr val="accent2"/>
                </a:solidFill>
              </a:rPr>
              <a:t>偵測是否有新</a:t>
            </a:r>
            <a:r>
              <a:rPr lang="en-US" altLang="zh-TW" sz="1200" dirty="0" smtClean="0">
                <a:solidFill>
                  <a:schemeClr val="accent2"/>
                </a:solidFill>
              </a:rPr>
              <a:t>input</a:t>
            </a:r>
            <a:endParaRPr lang="zh-TW" altLang="en-US" sz="1200" dirty="0">
              <a:solidFill>
                <a:schemeClr val="accent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6615" y="898323"/>
            <a:ext cx="2205245" cy="2973560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20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AP2</a:t>
            </a:r>
            <a:endParaRPr lang="zh-TW" altLang="en-US" sz="2000" b="1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56665" y="1374891"/>
            <a:ext cx="1305145" cy="2093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rgbClr val="77933C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User </a:t>
            </a:r>
            <a:r>
              <a:rPr lang="zh-TW" altLang="en-US" sz="1200" dirty="0" smtClean="0">
                <a:solidFill>
                  <a:srgbClr val="77933C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輸入</a:t>
            </a:r>
            <a:endParaRPr lang="zh-TW" altLang="en-US" sz="1200" dirty="0">
              <a:solidFill>
                <a:srgbClr val="77933C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56665" y="2037566"/>
            <a:ext cx="1305146" cy="2093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rgbClr val="77933C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輸</a:t>
            </a:r>
            <a:r>
              <a:rPr lang="zh-TW" altLang="en-US" sz="1200" dirty="0" smtClean="0">
                <a:solidFill>
                  <a:srgbClr val="77933C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入</a:t>
            </a:r>
            <a:r>
              <a:rPr lang="en-US" altLang="zh-TW" sz="1200" dirty="0" err="1" smtClean="0">
                <a:solidFill>
                  <a:srgbClr val="77933C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json</a:t>
            </a:r>
            <a:endParaRPr lang="zh-TW" altLang="en-US" sz="1200" dirty="0">
              <a:solidFill>
                <a:srgbClr val="77933C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 rot="21063944">
            <a:off x="3785310" y="1611440"/>
            <a:ext cx="10615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200" dirty="0" smtClean="0"/>
              <a:t>取得輸入</a:t>
            </a:r>
            <a:r>
              <a:rPr lang="en-US" altLang="zh-TW" sz="1200" dirty="0" smtClean="0"/>
              <a:t>data</a:t>
            </a:r>
            <a:endParaRPr lang="zh-TW" altLang="en-US" sz="1200" dirty="0"/>
          </a:p>
        </p:txBody>
      </p:sp>
      <p:sp>
        <p:nvSpPr>
          <p:cNvPr id="21" name="矩形 20"/>
          <p:cNvSpPr/>
          <p:nvPr/>
        </p:nvSpPr>
        <p:spPr>
          <a:xfrm>
            <a:off x="5967154" y="1498252"/>
            <a:ext cx="1665186" cy="2672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rgbClr val="385D8A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推薦演算法</a:t>
            </a:r>
            <a:endParaRPr lang="zh-TW" altLang="en-US" sz="1200" dirty="0">
              <a:solidFill>
                <a:srgbClr val="385D8A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209256" y="167022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生成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向下箭號 23"/>
          <p:cNvSpPr/>
          <p:nvPr/>
        </p:nvSpPr>
        <p:spPr>
          <a:xfrm>
            <a:off x="2141729" y="1642132"/>
            <a:ext cx="135015" cy="36004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25" name="向右箭號 24"/>
          <p:cNvSpPr/>
          <p:nvPr/>
        </p:nvSpPr>
        <p:spPr>
          <a:xfrm flipH="1">
            <a:off x="3620983" y="1227093"/>
            <a:ext cx="1716101" cy="1280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27" name="向右箭號 26"/>
          <p:cNvSpPr/>
          <p:nvPr/>
        </p:nvSpPr>
        <p:spPr>
          <a:xfrm rot="10245262" flipH="1">
            <a:off x="2956417" y="1794525"/>
            <a:ext cx="2917872" cy="145980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63558" y="3135912"/>
            <a:ext cx="1668781" cy="2794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rgbClr val="385D8A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圖表用</a:t>
            </a:r>
            <a:r>
              <a:rPr lang="en-US" altLang="zh-TW" sz="1200" dirty="0" err="1" smtClean="0">
                <a:solidFill>
                  <a:srgbClr val="385D8A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json</a:t>
            </a:r>
            <a:endParaRPr lang="zh-TW" altLang="en-US" sz="1200" dirty="0">
              <a:solidFill>
                <a:srgbClr val="385D8A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836042" y="230533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計算並生成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0" name="向下箭號 29"/>
          <p:cNvSpPr/>
          <p:nvPr/>
        </p:nvSpPr>
        <p:spPr>
          <a:xfrm>
            <a:off x="6732241" y="1872877"/>
            <a:ext cx="127441" cy="1165884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56664" y="3507139"/>
            <a:ext cx="1305145" cy="2093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rgbClr val="77933C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Web UI</a:t>
            </a:r>
            <a:endParaRPr lang="zh-TW" altLang="en-US" sz="1200" dirty="0">
              <a:solidFill>
                <a:srgbClr val="77933C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556664" y="2487271"/>
            <a:ext cx="1305145" cy="2093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rgbClr val="77933C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輸出</a:t>
            </a:r>
            <a:r>
              <a:rPr lang="en-US" altLang="zh-TW" sz="1200" dirty="0" err="1" smtClean="0">
                <a:solidFill>
                  <a:srgbClr val="77933C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json</a:t>
            </a:r>
            <a:endParaRPr lang="zh-TW" altLang="en-US" sz="1200" dirty="0">
              <a:solidFill>
                <a:srgbClr val="77933C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37" name="向下箭號 36"/>
          <p:cNvSpPr/>
          <p:nvPr/>
        </p:nvSpPr>
        <p:spPr>
          <a:xfrm>
            <a:off x="2141729" y="2749905"/>
            <a:ext cx="135015" cy="70636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38" name="向右箭號 37"/>
          <p:cNvSpPr/>
          <p:nvPr/>
        </p:nvSpPr>
        <p:spPr>
          <a:xfrm rot="11536142" flipV="1">
            <a:off x="2943361" y="2827713"/>
            <a:ext cx="2917872" cy="145980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>
          <a:xfrm rot="712588">
            <a:off x="3884598" y="2593537"/>
            <a:ext cx="10615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200" dirty="0" smtClean="0"/>
              <a:t>回傳結果</a:t>
            </a:r>
            <a:r>
              <a:rPr lang="en-US" altLang="zh-TW" sz="1200" dirty="0" smtClean="0"/>
              <a:t>data</a:t>
            </a:r>
            <a:endParaRPr lang="zh-TW" altLang="en-US" sz="1200" dirty="0"/>
          </a:p>
        </p:txBody>
      </p:sp>
      <p:sp>
        <p:nvSpPr>
          <p:cNvPr id="40" name="矩形 39"/>
          <p:cNvSpPr/>
          <p:nvPr/>
        </p:nvSpPr>
        <p:spPr>
          <a:xfrm rot="21026068">
            <a:off x="3291609" y="1877612"/>
            <a:ext cx="242977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50" dirty="0" smtClean="0">
                <a:solidFill>
                  <a:schemeClr val="accent6">
                    <a:lumMod val="75000"/>
                  </a:schemeClr>
                </a:solidFill>
              </a:rPr>
              <a:t>傳送資料時，會它配一組</a:t>
            </a:r>
            <a:r>
              <a:rPr lang="en-US" altLang="zh-TW" sz="1050" dirty="0" smtClean="0">
                <a:solidFill>
                  <a:schemeClr val="accent6">
                    <a:lumMod val="75000"/>
                  </a:schemeClr>
                </a:solidFill>
              </a:rPr>
              <a:t>ID</a:t>
            </a:r>
            <a:r>
              <a:rPr lang="zh-TW" altLang="en-US" sz="105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1050" dirty="0" smtClean="0">
                <a:solidFill>
                  <a:schemeClr val="accent6">
                    <a:lumMod val="75000"/>
                  </a:schemeClr>
                </a:solidFill>
              </a:rPr>
              <a:t>(timestamp)</a:t>
            </a:r>
            <a:r>
              <a:rPr lang="zh-TW" altLang="en-US" sz="1050" dirty="0" smtClean="0">
                <a:solidFill>
                  <a:schemeClr val="accent6">
                    <a:lumMod val="75000"/>
                  </a:schemeClr>
                </a:solidFill>
              </a:rPr>
              <a:t>，來辨別不同的</a:t>
            </a:r>
            <a:r>
              <a:rPr lang="en-US" altLang="zh-TW" sz="1050" dirty="0" smtClean="0">
                <a:solidFill>
                  <a:schemeClr val="accent6">
                    <a:lumMod val="75000"/>
                  </a:schemeClr>
                </a:solidFill>
              </a:rPr>
              <a:t>user</a:t>
            </a:r>
            <a:endParaRPr lang="zh-TW" alt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 rot="732080">
            <a:off x="3424539" y="2931689"/>
            <a:ext cx="193374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50" dirty="0" smtClean="0">
                <a:solidFill>
                  <a:schemeClr val="accent6">
                    <a:lumMod val="75000"/>
                  </a:schemeClr>
                </a:solidFill>
              </a:rPr>
              <a:t>包含箱型圖、時間維度、</a:t>
            </a:r>
            <a:endParaRPr lang="en-US" altLang="zh-TW" sz="105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zh-TW" altLang="en-US" sz="1050" dirty="0" smtClean="0">
                <a:solidFill>
                  <a:schemeClr val="accent6">
                    <a:lumMod val="75000"/>
                  </a:schemeClr>
                </a:solidFill>
              </a:rPr>
              <a:t>散佈圖、推薦結果</a:t>
            </a:r>
            <a:endParaRPr lang="zh-TW" altLang="en-US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10127" y="4315944"/>
            <a:ext cx="974947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TW" altLang="en-US" sz="1050" dirty="0">
                <a:latin typeface="Gill Sans MT" panose="020B0502020104020203" pitchFamily="34" charset="0"/>
                <a:ea typeface="微軟正黑體" panose="020B0604030504040204" pitchFamily="34" charset="-120"/>
              </a:rPr>
              <a:t>單元測試</a:t>
            </a:r>
            <a:endParaRPr lang="en-US" altLang="zh-TW" sz="1050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050" dirty="0">
                <a:latin typeface="Gill Sans MT" panose="020B0502020104020203" pitchFamily="34" charset="0"/>
                <a:ea typeface="微軟正黑體" panose="020B0604030504040204" pitchFamily="34" charset="-120"/>
              </a:rPr>
              <a:t>(Unit Testing</a:t>
            </a:r>
            <a:r>
              <a:rPr lang="en-US" altLang="zh-TW" sz="1050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)</a:t>
            </a:r>
            <a:endParaRPr lang="en-US" altLang="zh-TW" sz="1050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2006327" y="4315944"/>
            <a:ext cx="1260280" cy="415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TW" altLang="en-US" sz="1050" dirty="0">
                <a:latin typeface="Gill Sans MT" panose="020B0502020104020203" pitchFamily="34" charset="0"/>
                <a:ea typeface="微軟正黑體" panose="020B0604030504040204" pitchFamily="34" charset="-120"/>
              </a:rPr>
              <a:t>整合</a:t>
            </a:r>
            <a:r>
              <a:rPr lang="zh-TW" altLang="en-US" sz="1050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測試</a:t>
            </a:r>
            <a:endParaRPr lang="en-US" altLang="zh-TW" sz="1050" dirty="0" smtClean="0"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050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sz="1050" dirty="0">
                <a:latin typeface="Gill Sans MT" panose="020B0502020104020203" pitchFamily="34" charset="0"/>
                <a:ea typeface="微軟正黑體" panose="020B0604030504040204" pitchFamily="34" charset="-120"/>
              </a:rPr>
              <a:t>Integrated Testing)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3786888" y="4315944"/>
            <a:ext cx="1132040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TW" altLang="en-US" sz="1050" dirty="0">
                <a:latin typeface="Gill Sans MT" panose="020B0502020104020203" pitchFamily="34" charset="0"/>
                <a:ea typeface="微軟正黑體" panose="020B0604030504040204" pitchFamily="34" charset="-120"/>
              </a:rPr>
              <a:t>系統</a:t>
            </a:r>
            <a:r>
              <a:rPr lang="zh-TW" altLang="en-US" sz="1050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測試</a:t>
            </a:r>
            <a:endParaRPr lang="en-US" altLang="zh-TW" sz="1050" dirty="0" smtClean="0"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050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sz="1050" dirty="0">
                <a:latin typeface="Gill Sans MT" panose="020B0502020104020203" pitchFamily="34" charset="0"/>
                <a:ea typeface="微軟正黑體" panose="020B0604030504040204" pitchFamily="34" charset="-120"/>
              </a:rPr>
              <a:t>System Testing)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5434398" y="4315944"/>
            <a:ext cx="1029449" cy="415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TW" altLang="en-US" sz="1050" dirty="0">
                <a:latin typeface="Gill Sans MT" panose="020B0502020104020203" pitchFamily="34" charset="0"/>
                <a:ea typeface="微軟正黑體" panose="020B0604030504040204" pitchFamily="34" charset="-120"/>
              </a:rPr>
              <a:t>壓力</a:t>
            </a:r>
            <a:r>
              <a:rPr lang="zh-TW" altLang="en-US" sz="1050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測試</a:t>
            </a:r>
            <a:endParaRPr lang="en-US" altLang="zh-TW" sz="1050" dirty="0" smtClean="0"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050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sz="1050" dirty="0">
                <a:latin typeface="Gill Sans MT" panose="020B0502020104020203" pitchFamily="34" charset="0"/>
                <a:ea typeface="微軟正黑體" panose="020B0604030504040204" pitchFamily="34" charset="-120"/>
              </a:rPr>
              <a:t>Stress Testing)</a:t>
            </a:r>
            <a:endParaRPr lang="zh-TW" altLang="en-US" sz="1050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47" name="向右箭號 46"/>
          <p:cNvSpPr/>
          <p:nvPr/>
        </p:nvSpPr>
        <p:spPr>
          <a:xfrm>
            <a:off x="1614893" y="4464643"/>
            <a:ext cx="255832" cy="12276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向右箭號 47"/>
          <p:cNvSpPr/>
          <p:nvPr/>
        </p:nvSpPr>
        <p:spPr>
          <a:xfrm>
            <a:off x="3402473" y="4464643"/>
            <a:ext cx="255832" cy="12276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向右箭號 48"/>
          <p:cNvSpPr/>
          <p:nvPr/>
        </p:nvSpPr>
        <p:spPr>
          <a:xfrm>
            <a:off x="5047511" y="4464643"/>
            <a:ext cx="255832" cy="12276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5569050" y="4084329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50" dirty="0" smtClean="0">
                <a:solidFill>
                  <a:schemeClr val="accent5"/>
                </a:solidFill>
              </a:rPr>
              <a:t>Processing</a:t>
            </a:r>
            <a:endParaRPr lang="zh-TW" altLang="en-US" sz="1050" dirty="0">
              <a:solidFill>
                <a:schemeClr val="accent5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976843" y="4315944"/>
            <a:ext cx="1636988" cy="415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TW" altLang="en-US" sz="1050" dirty="0">
                <a:latin typeface="Gill Sans MT" panose="020B0502020104020203" pitchFamily="34" charset="0"/>
                <a:ea typeface="微軟正黑體" panose="020B0604030504040204" pitchFamily="34" charset="-120"/>
              </a:rPr>
              <a:t>使用者接受度</a:t>
            </a:r>
            <a:r>
              <a:rPr lang="zh-TW" altLang="en-US" sz="1050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測試</a:t>
            </a:r>
            <a:endParaRPr lang="en-US" altLang="zh-TW" sz="1050" dirty="0" smtClean="0"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050" dirty="0">
                <a:latin typeface="Gill Sans MT" panose="020B0502020104020203" pitchFamily="34" charset="0"/>
                <a:ea typeface="微軟正黑體" panose="020B0604030504040204" pitchFamily="34" charset="-120"/>
              </a:rPr>
              <a:t>(User Acceptance </a:t>
            </a:r>
            <a:r>
              <a:rPr lang="en-US" altLang="zh-TW" sz="1050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Testing)</a:t>
            </a:r>
            <a:endParaRPr lang="zh-TW" altLang="en-US" sz="1050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52" name="向右箭號 51"/>
          <p:cNvSpPr/>
          <p:nvPr/>
        </p:nvSpPr>
        <p:spPr>
          <a:xfrm>
            <a:off x="6592429" y="4464643"/>
            <a:ext cx="255832" cy="12276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1264131" y="2858862"/>
            <a:ext cx="1890210" cy="461665"/>
          </a:xfrm>
          <a:prstGeom prst="rect">
            <a:avLst/>
          </a:prstGeom>
          <a:solidFill>
            <a:srgbClr val="9BBB59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200" dirty="0" smtClean="0">
                <a:solidFill>
                  <a:schemeClr val="bg1"/>
                </a:solidFill>
              </a:rPr>
              <a:t>判斷</a:t>
            </a:r>
            <a:r>
              <a:rPr lang="en-US" altLang="zh-TW" sz="1200" dirty="0" smtClean="0">
                <a:solidFill>
                  <a:schemeClr val="bg1"/>
                </a:solidFill>
              </a:rPr>
              <a:t>data</a:t>
            </a:r>
            <a:r>
              <a:rPr lang="zh-TW" altLang="en-US" sz="1200" dirty="0" smtClean="0">
                <a:solidFill>
                  <a:schemeClr val="bg1"/>
                </a:solidFill>
              </a:rPr>
              <a:t>是存在</a:t>
            </a:r>
            <a:endParaRPr lang="en-US" altLang="zh-TW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sz="1200" dirty="0" smtClean="0">
                <a:solidFill>
                  <a:schemeClr val="bg1"/>
                </a:solidFill>
              </a:rPr>
              <a:t>(</a:t>
            </a:r>
            <a:r>
              <a:rPr lang="zh-TW" altLang="en-US" sz="1200" dirty="0" smtClean="0">
                <a:solidFill>
                  <a:schemeClr val="bg1"/>
                </a:solidFill>
              </a:rPr>
              <a:t>每兩秒會偵測一次</a:t>
            </a:r>
            <a:r>
              <a:rPr lang="en-US" altLang="zh-TW" sz="1200" dirty="0" smtClean="0">
                <a:solidFill>
                  <a:schemeClr val="bg1"/>
                </a:solidFill>
              </a:rPr>
              <a:t>)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253790" y="0"/>
            <a:ext cx="1890210" cy="2616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1100" b="1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推薦雙流程</a:t>
            </a:r>
            <a:r>
              <a:rPr lang="en-US" altLang="zh-TW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-</a:t>
            </a:r>
            <a:r>
              <a:rPr lang="zh-TW" altLang="en-US" sz="1100" b="1" dirty="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 最佳化</a:t>
            </a:r>
            <a:r>
              <a:rPr lang="zh-TW" altLang="en-US" sz="1100" b="1" dirty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推薦</a:t>
            </a:r>
          </a:p>
        </p:txBody>
      </p:sp>
    </p:spTree>
    <p:extLst>
      <p:ext uri="{BB962C8B-B14F-4D97-AF65-F5344CB8AC3E}">
        <p14:creationId xmlns:p14="http://schemas.microsoft.com/office/powerpoint/2010/main" val="205845333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4" name="直線接點 1043"/>
          <p:cNvCxnSpPr>
            <a:stCxn id="48" idx="0"/>
          </p:cNvCxnSpPr>
          <p:nvPr/>
        </p:nvCxnSpPr>
        <p:spPr>
          <a:xfrm flipH="1" flipV="1">
            <a:off x="6396548" y="4162558"/>
            <a:ext cx="1" cy="30782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4660176" y="4470380"/>
            <a:ext cx="3472745" cy="5232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376645" y="4470380"/>
            <a:ext cx="2925326" cy="5232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P.system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推薦雙流程</a:t>
            </a:r>
            <a:endParaRPr kumimoji="0" lang="zh-TW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98134" y="797971"/>
            <a:ext cx="10823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0070C0"/>
                </a:solidFill>
              </a:rPr>
              <a:t>最佳化</a:t>
            </a:r>
            <a:r>
              <a:rPr lang="zh-TW" altLang="en-US" b="1" dirty="0" smtClean="0">
                <a:solidFill>
                  <a:srgbClr val="0070C0"/>
                </a:solidFill>
              </a:rPr>
              <a:t>推薦</a:t>
            </a:r>
            <a:endParaRPr lang="en-US" altLang="zh-TW" b="1" dirty="0" smtClean="0">
              <a:solidFill>
                <a:srgbClr val="0070C0"/>
              </a:solidFill>
            </a:endParaRPr>
          </a:p>
          <a:p>
            <a:pPr algn="ctr"/>
            <a:r>
              <a:rPr lang="en-US" altLang="zh-TW" sz="1200" b="1" dirty="0" smtClean="0">
                <a:solidFill>
                  <a:prstClr val="black"/>
                </a:solidFill>
              </a:rPr>
              <a:t>(</a:t>
            </a:r>
            <a:r>
              <a:rPr lang="zh-TW" altLang="en-US" sz="1200" b="1" dirty="0" smtClean="0">
                <a:solidFill>
                  <a:prstClr val="black"/>
                </a:solidFill>
              </a:rPr>
              <a:t>可自選參數</a:t>
            </a:r>
            <a:r>
              <a:rPr lang="en-US" altLang="zh-TW" sz="1200" b="1" dirty="0" smtClean="0">
                <a:solidFill>
                  <a:prstClr val="black"/>
                </a:solidFill>
              </a:rPr>
              <a:t>)</a:t>
            </a:r>
            <a:endParaRPr lang="zh-TW" altLang="en-US" sz="1200" b="1" dirty="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5375" y="797970"/>
            <a:ext cx="10823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0070C0"/>
                </a:solidFill>
              </a:rPr>
              <a:t>自定義</a:t>
            </a:r>
            <a:r>
              <a:rPr lang="zh-TW" altLang="en-US" b="1" dirty="0" smtClean="0">
                <a:solidFill>
                  <a:srgbClr val="0070C0"/>
                </a:solidFill>
              </a:rPr>
              <a:t>分析</a:t>
            </a:r>
            <a:endParaRPr lang="en-US" altLang="zh-TW" b="1" dirty="0" smtClean="0">
              <a:solidFill>
                <a:srgbClr val="0070C0"/>
              </a:solidFill>
            </a:endParaRPr>
          </a:p>
          <a:p>
            <a:pPr algn="ctr"/>
            <a:r>
              <a:rPr lang="en-US" altLang="zh-TW" sz="1200" b="1" dirty="0" smtClean="0">
                <a:solidFill>
                  <a:prstClr val="black"/>
                </a:solidFill>
              </a:rPr>
              <a:t>(</a:t>
            </a:r>
            <a:r>
              <a:rPr lang="zh-TW" altLang="en-US" sz="1200" b="1" dirty="0">
                <a:solidFill>
                  <a:prstClr val="black"/>
                </a:solidFill>
              </a:rPr>
              <a:t>可上傳</a:t>
            </a:r>
            <a:r>
              <a:rPr lang="en-US" altLang="zh-TW" sz="1200" b="1" dirty="0">
                <a:solidFill>
                  <a:prstClr val="black"/>
                </a:solidFill>
              </a:rPr>
              <a:t>CSV)</a:t>
            </a:r>
            <a:endParaRPr lang="zh-TW" altLang="en-US" sz="1200" b="1" dirty="0">
              <a:solidFill>
                <a:prstClr val="black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1520" y="1503123"/>
            <a:ext cx="990110" cy="282660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Input</a:t>
            </a:r>
            <a:endParaRPr lang="zh-TW" altLang="en-US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60178" y="1503122"/>
            <a:ext cx="1175659" cy="2779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Section A</a:t>
            </a:r>
            <a:endParaRPr lang="zh-TW" altLang="en-US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957213" y="1503122"/>
            <a:ext cx="1175710" cy="2779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Upload</a:t>
            </a:r>
            <a:endParaRPr lang="zh-TW" altLang="en-US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1520" y="4470380"/>
            <a:ext cx="990110" cy="52321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Output</a:t>
            </a:r>
            <a:endParaRPr lang="zh-TW" altLang="en-US" b="1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660178" y="1781118"/>
            <a:ext cx="1175659" cy="9931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EQ</a:t>
            </a:r>
            <a:r>
              <a:rPr lang="zh-TW" altLang="en-US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機台</a:t>
            </a:r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DEFECT</a:t>
            </a:r>
            <a:r>
              <a:rPr lang="zh-TW" altLang="en-US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瑕疵</a:t>
            </a:r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MODEL</a:t>
            </a:r>
            <a:r>
              <a:rPr lang="zh-TW" altLang="en-US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模型</a:t>
            </a:r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TIME (</a:t>
            </a:r>
            <a:r>
              <a:rPr lang="zh-TW" altLang="en-US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時間</a:t>
            </a:r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SITE(</a:t>
            </a:r>
            <a:r>
              <a:rPr lang="zh-TW" altLang="en-US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站點</a:t>
            </a:r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solidFill>
                <a:srgbClr val="4BACC6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957265" y="1781118"/>
            <a:ext cx="1175659" cy="9931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上傳</a:t>
            </a:r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.csv / .</a:t>
            </a:r>
            <a:r>
              <a:rPr lang="en-US" altLang="zh-TW" sz="1200" dirty="0" err="1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xlsx</a:t>
            </a:r>
            <a:endParaRPr lang="en-US" altLang="zh-TW" sz="1200" dirty="0">
              <a:solidFill>
                <a:srgbClr val="4BACC6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56537" y="1503124"/>
            <a:ext cx="1565543" cy="12711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EQ</a:t>
            </a:r>
            <a:r>
              <a:rPr lang="zh-TW" altLang="en-US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機台</a:t>
            </a:r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DEFECT</a:t>
            </a:r>
            <a:r>
              <a:rPr lang="zh-TW" altLang="en-US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瑕疵</a:t>
            </a:r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MODEL</a:t>
            </a:r>
            <a:r>
              <a:rPr lang="zh-TW" altLang="en-US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模型</a:t>
            </a:r>
            <a:r>
              <a:rPr lang="en-US" altLang="zh-TW" sz="1200" dirty="0" smtClean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en-US" altLang="zh-TW" sz="1200" dirty="0" smtClean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CHAMBER</a:t>
            </a:r>
            <a:endParaRPr lang="en-US" altLang="zh-TW" sz="1200" dirty="0">
              <a:solidFill>
                <a:srgbClr val="4BACC6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TIME (</a:t>
            </a:r>
            <a:r>
              <a:rPr lang="zh-TW" altLang="en-US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時間</a:t>
            </a:r>
            <a:r>
              <a:rPr lang="en-US" altLang="zh-TW" sz="1200" dirty="0" smtClean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en-US" altLang="zh-TW" sz="1200" dirty="0" smtClean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FEATURE (</a:t>
            </a:r>
            <a:r>
              <a:rPr lang="zh-TW" altLang="en-US" sz="1200" dirty="0" smtClean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特徵</a:t>
            </a:r>
            <a:r>
              <a:rPr lang="en-US" altLang="zh-TW" sz="1200" dirty="0" smtClean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solidFill>
                <a:srgbClr val="4BACC6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4660177" y="3097937"/>
            <a:ext cx="3472745" cy="1231794"/>
            <a:chOff x="4660177" y="3162659"/>
            <a:chExt cx="2752665" cy="1231794"/>
          </a:xfrm>
        </p:grpSpPr>
        <p:sp>
          <p:nvSpPr>
            <p:cNvPr id="25" name="矩形 24"/>
            <p:cNvSpPr/>
            <p:nvPr/>
          </p:nvSpPr>
          <p:spPr>
            <a:xfrm>
              <a:off x="6017688" y="3387685"/>
              <a:ext cx="1395154" cy="100676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200" dirty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   </a:t>
              </a:r>
              <a:r>
                <a:rPr lang="en-US" altLang="zh-TW" sz="1200" dirty="0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   </a:t>
              </a:r>
              <a:r>
                <a:rPr lang="en-US" altLang="zh-TW" sz="1200" dirty="0" err="1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gblinear</a:t>
              </a:r>
              <a:r>
                <a:rPr lang="en-US" altLang="zh-TW" sz="1200" dirty="0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 / </a:t>
              </a:r>
              <a:r>
                <a:rPr lang="en-US" altLang="zh-TW" sz="1200" dirty="0" err="1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gbtree</a:t>
              </a:r>
              <a:endPara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      0 - 1</a:t>
              </a:r>
            </a:p>
            <a:p>
              <a:r>
                <a:rPr lang="en-US" altLang="zh-TW" sz="1200" dirty="0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      0 - 200</a:t>
              </a:r>
            </a:p>
            <a:p>
              <a:r>
                <a:rPr lang="en-US" altLang="zh-TW" sz="1200" dirty="0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      0 - 1</a:t>
              </a:r>
            </a:p>
            <a:p>
              <a:r>
                <a:rPr lang="en-US" altLang="zh-TW" sz="1200" dirty="0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      0 - 1000</a:t>
              </a:r>
              <a:endParaRPr lang="zh-TW" altLang="en-US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660177" y="3162659"/>
              <a:ext cx="2752665" cy="2250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prstClr val="white"/>
                  </a:solidFill>
                  <a:latin typeface="Gill Sans MT" panose="020B0502020104020203" pitchFamily="34" charset="0"/>
                </a:rPr>
                <a:t>Section B</a:t>
              </a:r>
              <a:endParaRPr lang="zh-TW" altLang="en-US" dirty="0">
                <a:solidFill>
                  <a:prstClr val="white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660178" y="3387685"/>
              <a:ext cx="1357510" cy="100676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200" dirty="0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   </a:t>
              </a:r>
              <a:r>
                <a:rPr lang="zh-TW" altLang="en-US" sz="1200" dirty="0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  </a:t>
              </a:r>
              <a:r>
                <a:rPr lang="en-US" altLang="zh-TW" sz="1200" dirty="0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booster</a:t>
              </a:r>
              <a:endParaRPr lang="en-US" altLang="zh-TW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   </a:t>
              </a:r>
              <a:r>
                <a:rPr lang="zh-TW" altLang="en-US" sz="1200" dirty="0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  </a:t>
              </a:r>
              <a:r>
                <a:rPr lang="en-US" altLang="zh-TW" sz="1200" dirty="0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learning rate</a:t>
              </a:r>
            </a:p>
            <a:p>
              <a:r>
                <a:rPr lang="en-US" altLang="zh-TW" sz="1200" dirty="0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   </a:t>
              </a:r>
              <a:r>
                <a:rPr lang="zh-TW" altLang="en-US" sz="1200" dirty="0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  </a:t>
              </a:r>
              <a:r>
                <a:rPr lang="en-US" altLang="zh-TW" sz="1200" dirty="0" err="1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n_estimators</a:t>
              </a:r>
              <a:endParaRPr lang="en-US" altLang="zh-TW" sz="1200" dirty="0" smtClean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   </a:t>
              </a:r>
              <a:r>
                <a:rPr lang="zh-TW" altLang="en-US" sz="1200" dirty="0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  </a:t>
              </a:r>
              <a:r>
                <a:rPr lang="en-US" altLang="zh-TW" sz="1200" dirty="0" err="1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test_size</a:t>
              </a:r>
              <a:endParaRPr lang="en-US" altLang="zh-TW" sz="1200" dirty="0" smtClean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endParaRPr>
            </a:p>
            <a:p>
              <a:r>
                <a:rPr lang="en-US" altLang="zh-TW" sz="1200" dirty="0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   </a:t>
              </a:r>
              <a:r>
                <a:rPr lang="zh-TW" altLang="en-US" sz="1200" dirty="0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  </a:t>
              </a:r>
              <a:r>
                <a:rPr lang="en-US" altLang="zh-TW" sz="1200" dirty="0" err="1" smtClean="0">
                  <a:solidFill>
                    <a:srgbClr val="4BACC6"/>
                  </a:solidFill>
                  <a:latin typeface="Gill Sans MT" panose="020B0502020104020203" pitchFamily="34" charset="0"/>
                  <a:ea typeface="微軟正黑體" panose="020B0604030504040204" pitchFamily="34" charset="-120"/>
                </a:rPr>
                <a:t>random_state</a:t>
              </a:r>
              <a:endParaRPr lang="zh-TW" altLang="en-US" sz="1200" dirty="0">
                <a:solidFill>
                  <a:srgbClr val="4BACC6"/>
                </a:solidFill>
                <a:latin typeface="Gill Sans MT" panose="020B0502020104020203" pitchFamily="34" charset="0"/>
                <a:ea typeface="微軟正黑體" panose="020B0604030504040204" pitchFamily="34" charset="-120"/>
              </a:endParaRPr>
            </a:p>
          </p:txBody>
        </p:sp>
        <p:pic>
          <p:nvPicPr>
            <p:cNvPr id="1026" name="Picture 2" descr="Arrow Keys Button Computer Icons Download - Down Arrow Button Png Clipart  (#321720) - Pin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48" b="99363" l="10000" r="95795">
                          <a14:foregroundMark x1="15114" y1="29427" x2="15114" y2="29427"/>
                          <a14:foregroundMark x1="19318" y1="26115" x2="24205" y2="20510"/>
                          <a14:foregroundMark x1="21250" y1="21783" x2="12159" y2="45605"/>
                          <a14:foregroundMark x1="26591" y1="14522" x2="67159" y2="12611"/>
                          <a14:foregroundMark x1="69432" y1="14140" x2="79205" y2="25350"/>
                          <a14:foregroundMark x1="76364" y1="17580" x2="78295" y2="24459"/>
                          <a14:foregroundMark x1="83182" y1="28790" x2="75682" y2="80637"/>
                          <a14:foregroundMark x1="15795" y1="60764" x2="19318" y2="76178"/>
                          <a14:foregroundMark x1="19886" y1="72994" x2="42614" y2="87771"/>
                          <a14:foregroundMark x1="35341" y1="87134" x2="54318" y2="90064"/>
                          <a14:foregroundMark x1="25795" y1="81019" x2="35114" y2="87898"/>
                          <a14:foregroundMark x1="34773" y1="89172" x2="43409" y2="92739"/>
                          <a14:foregroundMark x1="63295" y1="87771" x2="70227" y2="85605"/>
                          <a14:foregroundMark x1="83068" y1="66752" x2="79545" y2="73885"/>
                          <a14:foregroundMark x1="85000" y1="38726" x2="86591" y2="549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6152" y="3446780"/>
              <a:ext cx="203072" cy="18114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/>
          </p:spPr>
        </p:pic>
        <p:pic>
          <p:nvPicPr>
            <p:cNvPr id="1028" name="Picture 4" descr="IconExperience Â» G-Collection Â» Slider Icon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4766" b="6621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62" b="32539"/>
            <a:stretch/>
          </p:blipFill>
          <p:spPr bwMode="auto">
            <a:xfrm>
              <a:off x="5878351" y="3687024"/>
              <a:ext cx="278674" cy="9001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/>
          </p:spPr>
        </p:pic>
        <p:pic>
          <p:nvPicPr>
            <p:cNvPr id="22" name="Picture 4" descr="IconExperience Â» G-Collection Â» Slider Icon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4766" b="6621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62" b="32539"/>
            <a:stretch/>
          </p:blipFill>
          <p:spPr bwMode="auto">
            <a:xfrm>
              <a:off x="5878351" y="3860579"/>
              <a:ext cx="278674" cy="9001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/>
          </p:spPr>
        </p:pic>
        <p:pic>
          <p:nvPicPr>
            <p:cNvPr id="23" name="Picture 4" descr="IconExperience Â» G-Collection Â» Slider Icon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4766" b="6621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62" b="32539"/>
            <a:stretch/>
          </p:blipFill>
          <p:spPr bwMode="auto">
            <a:xfrm>
              <a:off x="5878351" y="4043930"/>
              <a:ext cx="278674" cy="9001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/>
          </p:spPr>
        </p:pic>
        <p:pic>
          <p:nvPicPr>
            <p:cNvPr id="24" name="Picture 4" descr="IconExperience Â» G-Collection Â» Slider Icon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4766" b="6621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62" b="32539"/>
            <a:stretch/>
          </p:blipFill>
          <p:spPr bwMode="auto">
            <a:xfrm>
              <a:off x="5878351" y="4227281"/>
              <a:ext cx="278674" cy="9001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/>
          </p:spPr>
        </p:pic>
      </p:grpSp>
      <p:sp>
        <p:nvSpPr>
          <p:cNvPr id="21" name="矩形 20"/>
          <p:cNvSpPr/>
          <p:nvPr/>
        </p:nvSpPr>
        <p:spPr>
          <a:xfrm>
            <a:off x="5781489" y="1817672"/>
            <a:ext cx="105990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00" dirty="0">
                <a:solidFill>
                  <a:prstClr val="black"/>
                </a:solidFill>
              </a:rPr>
              <a:t>AKSPT800 / AKSPTB00</a:t>
            </a:r>
          </a:p>
        </p:txBody>
      </p:sp>
      <p:sp>
        <p:nvSpPr>
          <p:cNvPr id="26" name="矩形 25"/>
          <p:cNvSpPr/>
          <p:nvPr/>
        </p:nvSpPr>
        <p:spPr>
          <a:xfrm>
            <a:off x="5777031" y="1995731"/>
            <a:ext cx="126188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00" dirty="0">
                <a:solidFill>
                  <a:prstClr val="black"/>
                </a:solidFill>
              </a:rPr>
              <a:t>T-M2-Particle / T-M1-Particle</a:t>
            </a:r>
          </a:p>
        </p:txBody>
      </p:sp>
      <p:sp>
        <p:nvSpPr>
          <p:cNvPr id="27" name="矩形 26"/>
          <p:cNvSpPr/>
          <p:nvPr/>
        </p:nvSpPr>
        <p:spPr>
          <a:xfrm>
            <a:off x="5777031" y="2184947"/>
            <a:ext cx="67839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00" dirty="0">
                <a:solidFill>
                  <a:prstClr val="black"/>
                </a:solidFill>
              </a:rPr>
              <a:t>55Q7 / 43Q3</a:t>
            </a:r>
          </a:p>
        </p:txBody>
      </p:sp>
      <p:sp>
        <p:nvSpPr>
          <p:cNvPr id="28" name="矩形 27"/>
          <p:cNvSpPr/>
          <p:nvPr/>
        </p:nvSpPr>
        <p:spPr>
          <a:xfrm>
            <a:off x="5777031" y="2563220"/>
            <a:ext cx="79861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00" dirty="0">
                <a:solidFill>
                  <a:prstClr val="black"/>
                </a:solidFill>
              </a:rPr>
              <a:t>GL-SPT / SL-SPT</a:t>
            </a:r>
            <a:endParaRPr lang="zh-TW" altLang="zh-TW" sz="700" dirty="0">
              <a:solidFill>
                <a:prstClr val="black"/>
              </a:solidFill>
            </a:endParaRPr>
          </a:p>
        </p:txBody>
      </p:sp>
      <p:cxnSp>
        <p:nvCxnSpPr>
          <p:cNvPr id="31" name="直線接點 30"/>
          <p:cNvCxnSpPr>
            <a:stCxn id="5" idx="2"/>
            <a:endCxn id="17" idx="0"/>
          </p:cNvCxnSpPr>
          <p:nvPr/>
        </p:nvCxnSpPr>
        <p:spPr>
          <a:xfrm>
            <a:off x="2839308" y="1290414"/>
            <a:ext cx="1" cy="21271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肘形接點 1024"/>
          <p:cNvCxnSpPr>
            <a:stCxn id="6" idx="2"/>
            <a:endCxn id="12" idx="0"/>
          </p:cNvCxnSpPr>
          <p:nvPr/>
        </p:nvCxnSpPr>
        <p:spPr>
          <a:xfrm rot="5400000">
            <a:off x="5715925" y="822497"/>
            <a:ext cx="212709" cy="1148541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肘形接點 1028"/>
          <p:cNvCxnSpPr>
            <a:stCxn id="6" idx="2"/>
            <a:endCxn id="13" idx="0"/>
          </p:cNvCxnSpPr>
          <p:nvPr/>
        </p:nvCxnSpPr>
        <p:spPr>
          <a:xfrm rot="16200000" flipH="1">
            <a:off x="6864454" y="822507"/>
            <a:ext cx="212709" cy="1148519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肘形接點 1030"/>
          <p:cNvCxnSpPr>
            <a:stCxn id="15" idx="2"/>
            <a:endCxn id="18" idx="0"/>
          </p:cNvCxnSpPr>
          <p:nvPr/>
        </p:nvCxnSpPr>
        <p:spPr>
          <a:xfrm rot="16200000" flipH="1">
            <a:off x="5660447" y="2361834"/>
            <a:ext cx="323664" cy="1148542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肘形接點 1032"/>
          <p:cNvCxnSpPr>
            <a:stCxn id="16" idx="2"/>
            <a:endCxn id="18" idx="0"/>
          </p:cNvCxnSpPr>
          <p:nvPr/>
        </p:nvCxnSpPr>
        <p:spPr>
          <a:xfrm rot="5400000">
            <a:off x="6808991" y="2361833"/>
            <a:ext cx="323664" cy="1148545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文字方塊 1036"/>
          <p:cNvSpPr txBox="1"/>
          <p:nvPr/>
        </p:nvSpPr>
        <p:spPr>
          <a:xfrm>
            <a:off x="1611247" y="4470380"/>
            <a:ext cx="2456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B66D31"/>
                </a:solidFill>
              </a:rPr>
              <a:t>推薦結果 </a:t>
            </a:r>
            <a:r>
              <a:rPr lang="en-US" altLang="zh-TW" dirty="0" smtClean="0">
                <a:solidFill>
                  <a:srgbClr val="B66D31"/>
                </a:solidFill>
              </a:rPr>
              <a:t>/</a:t>
            </a:r>
            <a:r>
              <a:rPr lang="zh-TW" altLang="en-US" dirty="0" smtClean="0">
                <a:solidFill>
                  <a:srgbClr val="B66D31"/>
                </a:solidFill>
              </a:rPr>
              <a:t> 排序圖 </a:t>
            </a:r>
            <a:r>
              <a:rPr lang="en-US" altLang="zh-TW" dirty="0" smtClean="0">
                <a:solidFill>
                  <a:srgbClr val="B66D31"/>
                </a:solidFill>
              </a:rPr>
              <a:t>/</a:t>
            </a:r>
            <a:r>
              <a:rPr lang="zh-TW" altLang="en-US" dirty="0" smtClean="0">
                <a:solidFill>
                  <a:srgbClr val="B66D31"/>
                </a:solidFill>
              </a:rPr>
              <a:t> </a:t>
            </a:r>
            <a:r>
              <a:rPr lang="en-US" altLang="zh-TW" dirty="0" smtClean="0">
                <a:solidFill>
                  <a:srgbClr val="B66D31"/>
                </a:solidFill>
              </a:rPr>
              <a:t>OKNG</a:t>
            </a:r>
            <a:r>
              <a:rPr lang="zh-TW" altLang="en-US" dirty="0" smtClean="0">
                <a:solidFill>
                  <a:srgbClr val="B66D31"/>
                </a:solidFill>
              </a:rPr>
              <a:t>圖</a:t>
            </a:r>
            <a:endParaRPr lang="en-US" altLang="zh-TW" dirty="0" smtClean="0">
              <a:solidFill>
                <a:srgbClr val="B66D31"/>
              </a:solidFill>
            </a:endParaRPr>
          </a:p>
          <a:p>
            <a:pPr algn="ctr"/>
            <a:r>
              <a:rPr lang="zh-TW" altLang="en-US" dirty="0" smtClean="0">
                <a:solidFill>
                  <a:srgbClr val="B66D31"/>
                </a:solidFill>
              </a:rPr>
              <a:t>時間</a:t>
            </a:r>
            <a:r>
              <a:rPr lang="zh-TW" altLang="en-US" dirty="0">
                <a:solidFill>
                  <a:srgbClr val="B66D31"/>
                </a:solidFill>
              </a:rPr>
              <a:t>維</a:t>
            </a:r>
            <a:r>
              <a:rPr lang="zh-TW" altLang="en-US" dirty="0" smtClean="0">
                <a:solidFill>
                  <a:srgbClr val="B66D31"/>
                </a:solidFill>
              </a:rPr>
              <a:t>度圖 </a:t>
            </a:r>
            <a:r>
              <a:rPr lang="en-US" altLang="zh-TW" dirty="0" smtClean="0">
                <a:solidFill>
                  <a:srgbClr val="B66D31"/>
                </a:solidFill>
              </a:rPr>
              <a:t>/</a:t>
            </a:r>
            <a:r>
              <a:rPr lang="zh-TW" altLang="en-US" dirty="0" smtClean="0">
                <a:solidFill>
                  <a:srgbClr val="B66D31"/>
                </a:solidFill>
              </a:rPr>
              <a:t> </a:t>
            </a:r>
            <a:r>
              <a:rPr lang="en-US" altLang="zh-TW" dirty="0" smtClean="0">
                <a:solidFill>
                  <a:srgbClr val="B66D31"/>
                </a:solidFill>
              </a:rPr>
              <a:t>DD</a:t>
            </a:r>
            <a:r>
              <a:rPr lang="zh-TW" altLang="en-US" dirty="0" smtClean="0">
                <a:solidFill>
                  <a:srgbClr val="B66D31"/>
                </a:solidFill>
              </a:rPr>
              <a:t>圖</a:t>
            </a:r>
            <a:endParaRPr lang="zh-TW" altLang="en-US" dirty="0">
              <a:solidFill>
                <a:srgbClr val="B66D31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168488" y="4470380"/>
            <a:ext cx="2456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B66D31"/>
                </a:solidFill>
              </a:rPr>
              <a:t>推薦結果 </a:t>
            </a:r>
            <a:r>
              <a:rPr lang="en-US" altLang="zh-TW" dirty="0" smtClean="0">
                <a:solidFill>
                  <a:srgbClr val="B66D31"/>
                </a:solidFill>
              </a:rPr>
              <a:t>/</a:t>
            </a:r>
            <a:r>
              <a:rPr lang="zh-TW" altLang="en-US" dirty="0" smtClean="0">
                <a:solidFill>
                  <a:srgbClr val="B66D31"/>
                </a:solidFill>
              </a:rPr>
              <a:t> 排序圖 </a:t>
            </a:r>
            <a:r>
              <a:rPr lang="en-US" altLang="zh-TW" dirty="0" smtClean="0">
                <a:solidFill>
                  <a:srgbClr val="B66D31"/>
                </a:solidFill>
              </a:rPr>
              <a:t>/</a:t>
            </a:r>
            <a:r>
              <a:rPr lang="zh-TW" altLang="en-US" dirty="0" smtClean="0">
                <a:solidFill>
                  <a:srgbClr val="B66D31"/>
                </a:solidFill>
              </a:rPr>
              <a:t> </a:t>
            </a:r>
            <a:r>
              <a:rPr lang="en-US" altLang="zh-TW" dirty="0" smtClean="0">
                <a:solidFill>
                  <a:srgbClr val="B66D31"/>
                </a:solidFill>
              </a:rPr>
              <a:t>OKNG</a:t>
            </a:r>
            <a:r>
              <a:rPr lang="zh-TW" altLang="en-US" dirty="0" smtClean="0">
                <a:solidFill>
                  <a:srgbClr val="B66D31"/>
                </a:solidFill>
              </a:rPr>
              <a:t>圖</a:t>
            </a:r>
            <a:endParaRPr lang="en-US" altLang="zh-TW" dirty="0" smtClean="0">
              <a:solidFill>
                <a:srgbClr val="B66D31"/>
              </a:solidFill>
            </a:endParaRPr>
          </a:p>
          <a:p>
            <a:pPr algn="ctr"/>
            <a:r>
              <a:rPr lang="zh-TW" altLang="en-US" dirty="0" smtClean="0">
                <a:solidFill>
                  <a:srgbClr val="B66D31"/>
                </a:solidFill>
              </a:rPr>
              <a:t>時間</a:t>
            </a:r>
            <a:r>
              <a:rPr lang="zh-TW" altLang="en-US" dirty="0">
                <a:solidFill>
                  <a:srgbClr val="B66D31"/>
                </a:solidFill>
              </a:rPr>
              <a:t>維</a:t>
            </a:r>
            <a:r>
              <a:rPr lang="zh-TW" altLang="en-US" dirty="0" smtClean="0">
                <a:solidFill>
                  <a:srgbClr val="B66D31"/>
                </a:solidFill>
              </a:rPr>
              <a:t>度圖 </a:t>
            </a:r>
            <a:r>
              <a:rPr lang="en-US" altLang="zh-TW" dirty="0" smtClean="0">
                <a:solidFill>
                  <a:srgbClr val="B66D31"/>
                </a:solidFill>
              </a:rPr>
              <a:t>/</a:t>
            </a:r>
            <a:r>
              <a:rPr lang="zh-TW" altLang="en-US" dirty="0" smtClean="0">
                <a:solidFill>
                  <a:srgbClr val="B66D31"/>
                </a:solidFill>
              </a:rPr>
              <a:t> </a:t>
            </a:r>
            <a:r>
              <a:rPr lang="en-US" altLang="zh-TW" dirty="0" smtClean="0">
                <a:solidFill>
                  <a:srgbClr val="B66D31"/>
                </a:solidFill>
              </a:rPr>
              <a:t>SHAP</a:t>
            </a:r>
            <a:r>
              <a:rPr lang="zh-TW" altLang="en-US" dirty="0" smtClean="0">
                <a:solidFill>
                  <a:srgbClr val="B66D31"/>
                </a:solidFill>
              </a:rPr>
              <a:t>圖</a:t>
            </a:r>
            <a:endParaRPr lang="zh-TW" altLang="en-US" dirty="0">
              <a:solidFill>
                <a:srgbClr val="B66D31"/>
              </a:solidFill>
            </a:endParaRPr>
          </a:p>
        </p:txBody>
      </p:sp>
      <p:cxnSp>
        <p:nvCxnSpPr>
          <p:cNvPr id="1039" name="直線接點 1038"/>
          <p:cNvCxnSpPr>
            <a:stCxn id="17" idx="2"/>
            <a:endCxn id="1037" idx="0"/>
          </p:cNvCxnSpPr>
          <p:nvPr/>
        </p:nvCxnSpPr>
        <p:spPr>
          <a:xfrm flipH="1">
            <a:off x="2839308" y="2774273"/>
            <a:ext cx="1" cy="169610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文字方塊 1044"/>
          <p:cNvSpPr txBox="1"/>
          <p:nvPr/>
        </p:nvSpPr>
        <p:spPr>
          <a:xfrm>
            <a:off x="6172474" y="140342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solidFill>
                  <a:srgbClr val="C00000"/>
                </a:solidFill>
              </a:rPr>
              <a:t>2</a:t>
            </a:r>
            <a:r>
              <a:rPr lang="zh-TW" altLang="en-US" sz="1000" dirty="0" smtClean="0">
                <a:solidFill>
                  <a:srgbClr val="C00000"/>
                </a:solidFill>
              </a:rPr>
              <a:t>選</a:t>
            </a:r>
            <a:r>
              <a:rPr lang="en-US" altLang="zh-TW" sz="1000" dirty="0" smtClean="0">
                <a:solidFill>
                  <a:srgbClr val="C00000"/>
                </a:solidFill>
              </a:rPr>
              <a:t>1</a:t>
            </a:r>
            <a:endParaRPr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1046" name="文字方塊 1045"/>
          <p:cNvSpPr txBox="1"/>
          <p:nvPr/>
        </p:nvSpPr>
        <p:spPr>
          <a:xfrm>
            <a:off x="7492931" y="3079644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smtClean="0">
                <a:solidFill>
                  <a:srgbClr val="FFFF00"/>
                </a:solidFill>
              </a:rPr>
              <a:t>Required</a:t>
            </a:r>
            <a:endParaRPr lang="zh-TW" altLang="en-US" sz="1050" dirty="0">
              <a:solidFill>
                <a:srgbClr val="FFFF00"/>
              </a:solidFill>
            </a:endParaRPr>
          </a:p>
        </p:txBody>
      </p:sp>
      <p:sp>
        <p:nvSpPr>
          <p:cNvPr id="1047" name="矩形 1046"/>
          <p:cNvSpPr/>
          <p:nvPr/>
        </p:nvSpPr>
        <p:spPr>
          <a:xfrm>
            <a:off x="2378144" y="3514087"/>
            <a:ext cx="914400" cy="227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GA</a:t>
            </a:r>
            <a:endParaRPr lang="zh-TW" altLang="en-US" sz="1200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  <p:sp>
        <p:nvSpPr>
          <p:cNvPr id="1048" name="文字方塊 1047"/>
          <p:cNvSpPr txBox="1"/>
          <p:nvPr/>
        </p:nvSpPr>
        <p:spPr>
          <a:xfrm>
            <a:off x="2266919" y="652104"/>
            <a:ext cx="1136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800" dirty="0" smtClean="0">
                <a:solidFill>
                  <a:srgbClr val="00B050"/>
                </a:solidFill>
              </a:rPr>
              <a:t>可解釋</a:t>
            </a:r>
            <a:r>
              <a:rPr lang="en-US" altLang="zh-TW" sz="800" dirty="0" smtClean="0">
                <a:solidFill>
                  <a:srgbClr val="00B050"/>
                </a:solidFill>
              </a:rPr>
              <a:t>/</a:t>
            </a:r>
            <a:r>
              <a:rPr lang="zh-TW" altLang="en-US" sz="800" dirty="0" smtClean="0">
                <a:solidFill>
                  <a:srgbClr val="00B050"/>
                </a:solidFill>
              </a:rPr>
              <a:t>不可</a:t>
            </a:r>
            <a:r>
              <a:rPr lang="zh-TW" altLang="en-US" sz="800" dirty="0">
                <a:solidFill>
                  <a:srgbClr val="00B050"/>
                </a:solidFill>
              </a:rPr>
              <a:t>解釋</a:t>
            </a:r>
            <a:r>
              <a:rPr lang="zh-TW" altLang="en-US" sz="800" dirty="0" smtClean="0">
                <a:solidFill>
                  <a:srgbClr val="00B050"/>
                </a:solidFill>
              </a:rPr>
              <a:t>模型</a:t>
            </a:r>
            <a:endParaRPr lang="zh-TW" altLang="en-US" sz="800" dirty="0">
              <a:solidFill>
                <a:srgbClr val="00B050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047734" y="652104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800" dirty="0" smtClean="0">
                <a:solidFill>
                  <a:srgbClr val="00B050"/>
                </a:solidFill>
              </a:rPr>
              <a:t>可解釋模型</a:t>
            </a:r>
            <a:endParaRPr lang="zh-TW" altLang="en-US" sz="800" dirty="0">
              <a:solidFill>
                <a:srgbClr val="00B050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958688" y="4153770"/>
            <a:ext cx="1068216" cy="420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RF / LASSO</a:t>
            </a:r>
          </a:p>
          <a:p>
            <a:pPr algn="ctr"/>
            <a:r>
              <a:rPr lang="en-US" altLang="zh-TW" sz="1200" dirty="0" smtClean="0">
                <a:solidFill>
                  <a:prstClr val="white"/>
                </a:solidFill>
                <a:latin typeface="Gill Sans MT" panose="020B0502020104020203" pitchFamily="34" charset="0"/>
              </a:rPr>
              <a:t>XGB / SVR</a:t>
            </a:r>
            <a:endParaRPr lang="zh-TW" altLang="en-US" sz="1200" dirty="0">
              <a:solidFill>
                <a:prstClr val="white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00459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P.system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移至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Azure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優點</a:t>
            </a:r>
            <a:endParaRPr kumimoji="0" lang="zh-TW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27865" y="996575"/>
            <a:ext cx="7021474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solidFill>
                  <a:prstClr val="black"/>
                </a:solidFill>
              </a:rPr>
              <a:t>基於</a:t>
            </a:r>
            <a:r>
              <a:rPr lang="en-US" altLang="zh-TW" dirty="0" err="1">
                <a:solidFill>
                  <a:prstClr val="black"/>
                </a:solidFill>
              </a:rPr>
              <a:t>PaaS</a:t>
            </a:r>
            <a:r>
              <a:rPr lang="en-US" altLang="zh-TW" dirty="0">
                <a:solidFill>
                  <a:prstClr val="black"/>
                </a:solidFill>
              </a:rPr>
              <a:t> </a:t>
            </a:r>
            <a:r>
              <a:rPr lang="zh-TW" altLang="en-US" dirty="0">
                <a:solidFill>
                  <a:prstClr val="black"/>
                </a:solidFill>
              </a:rPr>
              <a:t>的服務可以快速建立且無需架設</a:t>
            </a:r>
            <a:r>
              <a:rPr lang="zh-TW" altLang="en-US" dirty="0" smtClean="0">
                <a:solidFill>
                  <a:prstClr val="black"/>
                </a:solidFill>
              </a:rPr>
              <a:t>機器，因此平展方便</a:t>
            </a:r>
            <a:endParaRPr lang="en-US" altLang="zh-TW" dirty="0" smtClean="0">
              <a:solidFill>
                <a:prstClr val="black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solidFill>
                  <a:prstClr val="black"/>
                </a:solidFill>
              </a:rPr>
              <a:t>流量計費，可以搭配使用者分析</a:t>
            </a:r>
            <a:endParaRPr lang="en-US" altLang="zh-TW" dirty="0" smtClean="0">
              <a:solidFill>
                <a:prstClr val="black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prstClr val="black"/>
                </a:solidFill>
              </a:rPr>
              <a:t>使用</a:t>
            </a:r>
            <a:r>
              <a:rPr lang="en-US" altLang="zh-TW" dirty="0" smtClean="0">
                <a:solidFill>
                  <a:prstClr val="black"/>
                </a:solidFill>
              </a:rPr>
              <a:t>Application Insights </a:t>
            </a:r>
            <a:r>
              <a:rPr lang="zh-TW" altLang="en-US" dirty="0" smtClean="0">
                <a:solidFill>
                  <a:prstClr val="black"/>
                </a:solidFill>
              </a:rPr>
              <a:t>進行 </a:t>
            </a:r>
            <a:r>
              <a:rPr lang="en-US" altLang="zh-TW" dirty="0" smtClean="0">
                <a:solidFill>
                  <a:prstClr val="black"/>
                </a:solidFill>
              </a:rPr>
              <a:t>Web </a:t>
            </a:r>
            <a:r>
              <a:rPr lang="zh-TW" altLang="en-US" dirty="0" smtClean="0">
                <a:solidFill>
                  <a:prstClr val="black"/>
                </a:solidFill>
              </a:rPr>
              <a:t>應用程式分析</a:t>
            </a:r>
            <a:endParaRPr lang="en-US" altLang="zh-TW" dirty="0" smtClean="0">
              <a:solidFill>
                <a:prstClr val="black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prstClr val="black"/>
                </a:solidFill>
              </a:rPr>
              <a:t>使用量分析：人數統計、事件統計</a:t>
            </a:r>
            <a:endParaRPr lang="en-US" altLang="zh-TW" dirty="0" smtClean="0">
              <a:solidFill>
                <a:prstClr val="black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prstClr val="black"/>
                </a:solidFill>
              </a:rPr>
              <a:t>保留期</a:t>
            </a:r>
            <a:r>
              <a:rPr lang="zh-TW" altLang="en-US" dirty="0">
                <a:solidFill>
                  <a:prstClr val="black"/>
                </a:solidFill>
              </a:rPr>
              <a:t>分析：回來使用的使用者人數？</a:t>
            </a:r>
            <a:endParaRPr lang="en-US" altLang="zh-TW" dirty="0" smtClean="0">
              <a:solidFill>
                <a:prstClr val="black"/>
              </a:solidFill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TW" dirty="0">
                <a:solidFill>
                  <a:prstClr val="black"/>
                </a:solidFill>
              </a:rPr>
              <a:t>Auto Scale up/out</a:t>
            </a:r>
            <a:r>
              <a:rPr lang="zh-TW" altLang="en-US" dirty="0">
                <a:solidFill>
                  <a:prstClr val="black"/>
                </a:solidFill>
              </a:rPr>
              <a:t>不怕突然大流量 </a:t>
            </a:r>
            <a:r>
              <a:rPr lang="en-US" altLang="zh-TW" dirty="0" smtClean="0">
                <a:solidFill>
                  <a:prstClr val="black"/>
                </a:solidFill>
              </a:rPr>
              <a:t>(</a:t>
            </a:r>
            <a:r>
              <a:rPr lang="zh-TW" altLang="en-US" dirty="0">
                <a:solidFill>
                  <a:prstClr val="black"/>
                </a:solidFill>
              </a:rPr>
              <a:t>隨著</a:t>
            </a:r>
            <a:r>
              <a:rPr lang="zh-TW" altLang="en-US" dirty="0" smtClean="0">
                <a:solidFill>
                  <a:prstClr val="black"/>
                </a:solidFill>
              </a:rPr>
              <a:t>時間運用 </a:t>
            </a:r>
            <a:r>
              <a:rPr lang="en-US" altLang="zh-TW" dirty="0">
                <a:solidFill>
                  <a:prstClr val="black"/>
                </a:solidFill>
              </a:rPr>
              <a:t>Azure </a:t>
            </a:r>
            <a:r>
              <a:rPr lang="zh-TW" altLang="en-US" dirty="0">
                <a:solidFill>
                  <a:prstClr val="black"/>
                </a:solidFill>
              </a:rPr>
              <a:t>堆疊可大規模擴充系統</a:t>
            </a:r>
            <a:r>
              <a:rPr lang="en-US" altLang="zh-TW" dirty="0" smtClean="0">
                <a:solidFill>
                  <a:prstClr val="black"/>
                </a:solidFill>
              </a:rPr>
              <a:t>) </a:t>
            </a:r>
            <a:endParaRPr lang="en-US" altLang="zh-TW" dirty="0">
              <a:solidFill>
                <a:prstClr val="black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zh-TW" dirty="0" err="1" smtClean="0">
                <a:solidFill>
                  <a:prstClr val="black"/>
                </a:solidFill>
              </a:rPr>
              <a:t>Datalake</a:t>
            </a:r>
            <a:r>
              <a:rPr lang="zh-TW" altLang="en-US" dirty="0">
                <a:solidFill>
                  <a:prstClr val="black"/>
                </a:solidFill>
              </a:rPr>
              <a:t>超大規模且成本相對低廉的儲存空間</a:t>
            </a:r>
            <a:r>
              <a:rPr lang="zh-TW" altLang="en-US" dirty="0" smtClean="0">
                <a:solidFill>
                  <a:prstClr val="black"/>
                </a:solidFill>
              </a:rPr>
              <a:t>，並可透過 </a:t>
            </a:r>
            <a:r>
              <a:rPr lang="en-US" altLang="zh-TW" dirty="0">
                <a:solidFill>
                  <a:prstClr val="black"/>
                </a:solidFill>
              </a:rPr>
              <a:t>Azure Data Share </a:t>
            </a:r>
            <a:r>
              <a:rPr lang="zh-TW" altLang="en-US" dirty="0">
                <a:solidFill>
                  <a:prstClr val="black"/>
                </a:solidFill>
              </a:rPr>
              <a:t>共用</a:t>
            </a:r>
            <a:r>
              <a:rPr lang="zh-TW" altLang="en-US" dirty="0" smtClean="0">
                <a:solidFill>
                  <a:prstClr val="black"/>
                </a:solidFill>
              </a:rPr>
              <a:t>資料</a:t>
            </a:r>
            <a:endParaRPr lang="en-US" altLang="zh-TW" dirty="0" smtClean="0">
              <a:solidFill>
                <a:prstClr val="black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zh-TW" altLang="en-US" dirty="0" smtClean="0">
                <a:solidFill>
                  <a:prstClr val="black"/>
                </a:solidFill>
              </a:rPr>
              <a:t>可協作處理</a:t>
            </a:r>
            <a:r>
              <a:rPr lang="en-US" altLang="zh-TW" dirty="0">
                <a:solidFill>
                  <a:prstClr val="black"/>
                </a:solidFill>
              </a:rPr>
              <a:t>(Azure </a:t>
            </a:r>
            <a:r>
              <a:rPr lang="en-US" altLang="zh-TW" dirty="0" err="1">
                <a:solidFill>
                  <a:prstClr val="black"/>
                </a:solidFill>
              </a:rPr>
              <a:t>DevOps</a:t>
            </a:r>
            <a:r>
              <a:rPr lang="en-US" altLang="zh-TW" dirty="0">
                <a:solidFill>
                  <a:prstClr val="black"/>
                </a:solidFill>
              </a:rPr>
              <a:t> Services </a:t>
            </a:r>
            <a:r>
              <a:rPr lang="zh-TW" altLang="en-US" dirty="0">
                <a:solidFill>
                  <a:prstClr val="black"/>
                </a:solidFill>
              </a:rPr>
              <a:t>版本</a:t>
            </a:r>
            <a:r>
              <a:rPr lang="zh-TW" altLang="en-US" dirty="0" smtClean="0">
                <a:solidFill>
                  <a:prstClr val="black"/>
                </a:solidFill>
              </a:rPr>
              <a:t>控制</a:t>
            </a:r>
            <a:r>
              <a:rPr lang="en-US" altLang="zh-TW" dirty="0" smtClean="0">
                <a:solidFill>
                  <a:prstClr val="black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zh-TW" altLang="en-US" dirty="0" smtClean="0">
                <a:solidFill>
                  <a:prstClr val="black"/>
                </a:solidFill>
              </a:rPr>
              <a:t>不同</a:t>
            </a:r>
            <a:r>
              <a:rPr lang="en-US" altLang="zh-TW" dirty="0" smtClean="0">
                <a:solidFill>
                  <a:prstClr val="black"/>
                </a:solidFill>
              </a:rPr>
              <a:t>service</a:t>
            </a:r>
            <a:r>
              <a:rPr lang="zh-TW" altLang="en-US" dirty="0" smtClean="0">
                <a:solidFill>
                  <a:prstClr val="black"/>
                </a:solidFill>
              </a:rPr>
              <a:t>可串接，如</a:t>
            </a:r>
            <a:r>
              <a:rPr lang="en-US" altLang="zh-TW" dirty="0" smtClean="0">
                <a:solidFill>
                  <a:prstClr val="black"/>
                </a:solidFill>
              </a:rPr>
              <a:t>ML</a:t>
            </a:r>
            <a:r>
              <a:rPr lang="zh-TW" altLang="en-US" dirty="0" smtClean="0">
                <a:solidFill>
                  <a:prstClr val="black"/>
                </a:solidFill>
              </a:rPr>
              <a:t> </a:t>
            </a:r>
            <a:r>
              <a:rPr lang="en-US" altLang="zh-TW" dirty="0" smtClean="0">
                <a:solidFill>
                  <a:prstClr val="black"/>
                </a:solidFill>
              </a:rPr>
              <a:t>studio</a:t>
            </a:r>
            <a:r>
              <a:rPr lang="zh-TW" altLang="en-US" dirty="0" smtClean="0">
                <a:solidFill>
                  <a:prstClr val="black"/>
                </a:solidFill>
              </a:rPr>
              <a:t>串接</a:t>
            </a:r>
            <a:r>
              <a:rPr lang="en-US" altLang="zh-TW" dirty="0" smtClean="0">
                <a:solidFill>
                  <a:prstClr val="black"/>
                </a:solidFill>
              </a:rPr>
              <a:t>Web</a:t>
            </a:r>
            <a:r>
              <a:rPr lang="zh-TW" altLang="en-US" dirty="0" smtClean="0">
                <a:solidFill>
                  <a:prstClr val="black"/>
                </a:solidFill>
              </a:rPr>
              <a:t> </a:t>
            </a:r>
            <a:r>
              <a:rPr lang="en-US" altLang="zh-TW" dirty="0" smtClean="0">
                <a:solidFill>
                  <a:prstClr val="black"/>
                </a:solidFill>
              </a:rPr>
              <a:t>App</a:t>
            </a:r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427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880055" y="4056915"/>
            <a:ext cx="2244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1"/>
                </a:solidFill>
              </a:rPr>
              <a:t>Jenny.CY.Chiu@auo.com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61510" y="1356615"/>
            <a:ext cx="8819625" cy="3555395"/>
          </a:xfrm>
          <a:prstGeom prst="rect">
            <a:avLst/>
          </a:prstGeom>
          <a:solidFill>
            <a:srgbClr val="9BBB5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74250">
              <a:spcBef>
                <a:spcPts val="600"/>
              </a:spcBef>
            </a:pPr>
            <a:endParaRPr lang="zh-TW" altLang="en-US" sz="1600" dirty="0" smtClean="0"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1600" dirty="0" smtClean="0"/>
          </a:p>
        </p:txBody>
      </p:sp>
      <p:sp>
        <p:nvSpPr>
          <p:cNvPr id="2" name="矩形 1"/>
          <p:cNvSpPr/>
          <p:nvPr/>
        </p:nvSpPr>
        <p:spPr>
          <a:xfrm>
            <a:off x="3446875" y="141480"/>
            <a:ext cx="225025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zh-TW" sz="3200" b="1" dirty="0">
                <a:solidFill>
                  <a:srgbClr val="1B567B"/>
                </a:solidFill>
              </a:rPr>
              <a:t>Work List</a:t>
            </a:r>
            <a:endParaRPr lang="zh-TW" altLang="en-US" sz="3200" b="1" dirty="0">
              <a:solidFill>
                <a:srgbClr val="1B567B"/>
              </a:solidFill>
            </a:endParaRPr>
          </a:p>
        </p:txBody>
      </p:sp>
      <p:sp>
        <p:nvSpPr>
          <p:cNvPr id="4" name="圓角化單一角落矩形 3"/>
          <p:cNvSpPr/>
          <p:nvPr/>
        </p:nvSpPr>
        <p:spPr>
          <a:xfrm>
            <a:off x="161510" y="996575"/>
            <a:ext cx="2205245" cy="360040"/>
          </a:xfrm>
          <a:prstGeom prst="round1Rect">
            <a:avLst>
              <a:gd name="adj" fmla="val 39242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Gill Sans MT" panose="020B0502020104020203" pitchFamily="34" charset="0"/>
                <a:ea typeface="微軟正黑體" panose="020B0604030504040204" pitchFamily="34" charset="-120"/>
              </a:rPr>
              <a:t>Dashboard </a:t>
            </a:r>
            <a:r>
              <a:rPr lang="zh-TW" altLang="en-US" sz="1600" b="1" dirty="0">
                <a:latin typeface="Gill Sans MT" panose="020B0502020104020203" pitchFamily="34" charset="0"/>
                <a:ea typeface="微軟正黑體" panose="020B0604030504040204" pitchFamily="34" charset="-120"/>
              </a:rPr>
              <a:t>主控台</a:t>
            </a:r>
          </a:p>
        </p:txBody>
      </p:sp>
      <p:sp>
        <p:nvSpPr>
          <p:cNvPr id="6" name="圓角化單一角落矩形 5"/>
          <p:cNvSpPr/>
          <p:nvPr/>
        </p:nvSpPr>
        <p:spPr>
          <a:xfrm>
            <a:off x="2366755" y="996575"/>
            <a:ext cx="2205245" cy="360040"/>
          </a:xfrm>
          <a:prstGeom prst="round1Rect">
            <a:avLst>
              <a:gd name="adj" fmla="val 39242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Machine </a:t>
            </a:r>
            <a:r>
              <a:rPr lang="zh-TW" altLang="en-US" sz="16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機台</a:t>
            </a:r>
            <a:endParaRPr lang="zh-TW" altLang="en-US" sz="1600" b="1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圓角化單一角落矩形 6"/>
          <p:cNvSpPr/>
          <p:nvPr/>
        </p:nvSpPr>
        <p:spPr>
          <a:xfrm>
            <a:off x="4572000" y="996575"/>
            <a:ext cx="2205245" cy="360040"/>
          </a:xfrm>
          <a:prstGeom prst="round1Rect">
            <a:avLst>
              <a:gd name="adj" fmla="val 39242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Lab</a:t>
            </a:r>
            <a:r>
              <a:rPr lang="zh-TW" altLang="en-US" sz="16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 實驗室</a:t>
            </a:r>
            <a:endParaRPr lang="zh-TW" altLang="en-US" sz="1600" b="1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圓角化單一角落矩形 7"/>
          <p:cNvSpPr/>
          <p:nvPr/>
        </p:nvSpPr>
        <p:spPr>
          <a:xfrm>
            <a:off x="6775890" y="996575"/>
            <a:ext cx="2205245" cy="360040"/>
          </a:xfrm>
          <a:prstGeom prst="round1Rect">
            <a:avLst>
              <a:gd name="adj" fmla="val 39242"/>
            </a:avLst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Recommendation </a:t>
            </a:r>
            <a:r>
              <a:rPr lang="zh-TW" altLang="en-US" sz="16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推薦</a:t>
            </a:r>
            <a:endParaRPr lang="zh-TW" altLang="en-US" sz="1600" b="1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98193" y="1531875"/>
            <a:ext cx="213712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zh-TW" altLang="en-US" dirty="0"/>
              <a:t>推薦雙</a:t>
            </a:r>
            <a:r>
              <a:rPr lang="zh-TW" altLang="en-US" dirty="0" smtClean="0"/>
              <a:t>流程 </a:t>
            </a:r>
            <a:r>
              <a:rPr lang="en-US" altLang="zh-TW" dirty="0" smtClean="0"/>
              <a:t>-</a:t>
            </a:r>
            <a:r>
              <a:rPr lang="zh-TW" altLang="en-US" dirty="0" smtClean="0"/>
              <a:t> 最佳化推薦</a:t>
            </a:r>
            <a:endParaRPr lang="en-US" altLang="zh-TW" dirty="0"/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可自選參數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03813" y="2230355"/>
            <a:ext cx="3969163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chemeClr val="bg1"/>
                </a:solidFill>
              </a:rPr>
              <a:t>04/15 </a:t>
            </a:r>
            <a:r>
              <a:rPr lang="en-US" altLang="zh-TW" sz="1200" dirty="0">
                <a:solidFill>
                  <a:schemeClr val="bg1"/>
                </a:solidFill>
              </a:rPr>
              <a:t>- </a:t>
            </a:r>
            <a:r>
              <a:rPr lang="zh-TW" altLang="en-US" sz="1200" dirty="0">
                <a:solidFill>
                  <a:schemeClr val="bg1"/>
                </a:solidFill>
              </a:rPr>
              <a:t>推薦頁面調整圖表參數和配置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chemeClr val="bg1"/>
                </a:solidFill>
              </a:rPr>
              <a:t>04/16 </a:t>
            </a:r>
            <a:r>
              <a:rPr lang="en-US" altLang="zh-TW" sz="1200" dirty="0">
                <a:solidFill>
                  <a:schemeClr val="bg1"/>
                </a:solidFill>
              </a:rPr>
              <a:t>- </a:t>
            </a:r>
            <a:r>
              <a:rPr lang="zh-TW" altLang="en-US" sz="1200" dirty="0">
                <a:solidFill>
                  <a:schemeClr val="bg1"/>
                </a:solidFill>
              </a:rPr>
              <a:t>推薦新增</a:t>
            </a:r>
            <a:r>
              <a:rPr lang="en-US" altLang="zh-TW" sz="1200" dirty="0">
                <a:solidFill>
                  <a:schemeClr val="bg1"/>
                </a:solidFill>
              </a:rPr>
              <a:t>No Defect</a:t>
            </a:r>
            <a:r>
              <a:rPr lang="zh-TW" altLang="en-US" sz="1200" dirty="0">
                <a:solidFill>
                  <a:schemeClr val="bg1"/>
                </a:solidFill>
              </a:rPr>
              <a:t>條件 </a:t>
            </a:r>
            <a:r>
              <a:rPr lang="en-US" altLang="zh-TW" sz="1200" dirty="0">
                <a:solidFill>
                  <a:schemeClr val="bg1"/>
                </a:solidFill>
              </a:rPr>
              <a:t>+ </a:t>
            </a:r>
            <a:r>
              <a:rPr lang="zh-TW" altLang="en-US" sz="1200" dirty="0">
                <a:solidFill>
                  <a:schemeClr val="bg1"/>
                </a:solidFill>
              </a:rPr>
              <a:t>修改</a:t>
            </a:r>
            <a:r>
              <a:rPr lang="en-US" altLang="zh-TW" sz="1200" dirty="0" err="1">
                <a:solidFill>
                  <a:schemeClr val="bg1"/>
                </a:solidFill>
              </a:rPr>
              <a:t>EQ_list</a:t>
            </a:r>
            <a:r>
              <a:rPr lang="en-US" altLang="zh-TW" sz="1200" dirty="0">
                <a:solidFill>
                  <a:schemeClr val="bg1"/>
                </a:solidFill>
              </a:rPr>
              <a:t>_</a:t>
            </a:r>
            <a:r>
              <a:rPr lang="zh-TW" altLang="en-US" sz="1200" dirty="0">
                <a:solidFill>
                  <a:schemeClr val="bg1"/>
                </a:solidFill>
              </a:rPr>
              <a:t>選單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chemeClr val="bg1"/>
                </a:solidFill>
              </a:rPr>
              <a:t>04/19 </a:t>
            </a:r>
            <a:r>
              <a:rPr lang="en-US" altLang="zh-TW" sz="1200" dirty="0">
                <a:solidFill>
                  <a:schemeClr val="bg1"/>
                </a:solidFill>
              </a:rPr>
              <a:t>- EQ</a:t>
            </a:r>
            <a:r>
              <a:rPr lang="zh-TW" altLang="en-US" sz="1200" dirty="0">
                <a:solidFill>
                  <a:schemeClr val="bg1"/>
                </a:solidFill>
              </a:rPr>
              <a:t>選單防呆機制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chemeClr val="bg1"/>
                </a:solidFill>
              </a:rPr>
              <a:t>04/20 </a:t>
            </a:r>
            <a:r>
              <a:rPr lang="en-US" altLang="zh-TW" sz="1200" dirty="0">
                <a:solidFill>
                  <a:schemeClr val="bg1"/>
                </a:solidFill>
              </a:rPr>
              <a:t>- </a:t>
            </a:r>
            <a:r>
              <a:rPr lang="zh-TW" altLang="en-US" sz="1200" dirty="0">
                <a:solidFill>
                  <a:schemeClr val="bg1"/>
                </a:solidFill>
              </a:rPr>
              <a:t>推薦頁面子功能</a:t>
            </a:r>
            <a:r>
              <a:rPr lang="en-US" altLang="zh-TW" sz="1200" dirty="0">
                <a:solidFill>
                  <a:schemeClr val="bg1"/>
                </a:solidFill>
              </a:rPr>
              <a:t>(</a:t>
            </a:r>
            <a:r>
              <a:rPr lang="zh-TW" altLang="en-US" sz="1200" dirty="0">
                <a:solidFill>
                  <a:schemeClr val="bg1"/>
                </a:solidFill>
              </a:rPr>
              <a:t>上傳</a:t>
            </a:r>
            <a:r>
              <a:rPr lang="en-US" altLang="zh-TW" sz="1200" dirty="0">
                <a:solidFill>
                  <a:schemeClr val="bg1"/>
                </a:solidFill>
              </a:rPr>
              <a:t>CSV) UI</a:t>
            </a:r>
            <a:r>
              <a:rPr lang="zh-TW" altLang="en-US" sz="1200" dirty="0" smtClean="0">
                <a:solidFill>
                  <a:schemeClr val="bg1"/>
                </a:solidFill>
              </a:rPr>
              <a:t>配置</a:t>
            </a:r>
            <a:endParaRPr lang="en-US" altLang="zh-TW" sz="1200" dirty="0" smtClean="0">
              <a:solidFill>
                <a:schemeClr val="bg1"/>
              </a:solidFill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chemeClr val="bg1"/>
                </a:solidFill>
              </a:rPr>
              <a:t>04/29</a:t>
            </a:r>
            <a:r>
              <a:rPr lang="zh-TW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TW" sz="1200" dirty="0" smtClean="0">
                <a:solidFill>
                  <a:schemeClr val="bg1"/>
                </a:solidFill>
              </a:rPr>
              <a:t>-</a:t>
            </a:r>
            <a:r>
              <a:rPr lang="zh-TW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TW" sz="1200" dirty="0" smtClean="0">
                <a:solidFill>
                  <a:schemeClr val="bg1"/>
                </a:solidFill>
              </a:rPr>
              <a:t>AJAX</a:t>
            </a:r>
            <a:r>
              <a:rPr lang="zh-TW" altLang="en-US" sz="1200" dirty="0">
                <a:solidFill>
                  <a:schemeClr val="bg1"/>
                </a:solidFill>
              </a:rPr>
              <a:t>機制調整 </a:t>
            </a:r>
            <a:r>
              <a:rPr lang="en-US" altLang="zh-TW" sz="1200" dirty="0">
                <a:solidFill>
                  <a:schemeClr val="bg1"/>
                </a:solidFill>
              </a:rPr>
              <a:t>+ </a:t>
            </a:r>
            <a:r>
              <a:rPr lang="zh-TW" altLang="en-US" sz="1200" dirty="0">
                <a:solidFill>
                  <a:schemeClr val="bg1"/>
                </a:solidFill>
              </a:rPr>
              <a:t>新增工作序列</a:t>
            </a: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chemeClr val="bg1"/>
                </a:solidFill>
              </a:rPr>
              <a:t>05/01</a:t>
            </a:r>
            <a:r>
              <a:rPr lang="zh-TW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TW" sz="1200" dirty="0" smtClean="0">
                <a:solidFill>
                  <a:schemeClr val="bg1"/>
                </a:solidFill>
              </a:rPr>
              <a:t>-</a:t>
            </a:r>
            <a:r>
              <a:rPr lang="zh-TW" altLang="en-US" sz="1200" dirty="0" smtClean="0">
                <a:solidFill>
                  <a:schemeClr val="bg1"/>
                </a:solidFill>
              </a:rPr>
              <a:t> 新增</a:t>
            </a:r>
            <a:r>
              <a:rPr lang="zh-TW" altLang="en-US" sz="1200" dirty="0">
                <a:solidFill>
                  <a:schemeClr val="bg1"/>
                </a:solidFill>
              </a:rPr>
              <a:t>自動調整模型參數流程 </a:t>
            </a:r>
            <a:endParaRPr lang="en-US" altLang="zh-TW" sz="1200" dirty="0" smtClean="0">
              <a:solidFill>
                <a:schemeClr val="bg1"/>
              </a:solidFill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chemeClr val="bg1"/>
                </a:solidFill>
              </a:rPr>
              <a:t>05/06</a:t>
            </a:r>
            <a:r>
              <a:rPr lang="zh-TW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TW" sz="1200" dirty="0" smtClean="0">
                <a:solidFill>
                  <a:schemeClr val="bg1"/>
                </a:solidFill>
              </a:rPr>
              <a:t>-</a:t>
            </a:r>
            <a:r>
              <a:rPr lang="zh-TW" altLang="en-US" sz="1200" dirty="0" smtClean="0">
                <a:solidFill>
                  <a:schemeClr val="bg1"/>
                </a:solidFill>
              </a:rPr>
              <a:t> 修改</a:t>
            </a:r>
            <a:r>
              <a:rPr lang="zh-TW" altLang="en-US" sz="1200" dirty="0">
                <a:solidFill>
                  <a:schemeClr val="bg1"/>
                </a:solidFill>
              </a:rPr>
              <a:t>自選參數特徵</a:t>
            </a:r>
            <a:r>
              <a:rPr lang="en-US" altLang="zh-TW" sz="1200" dirty="0">
                <a:solidFill>
                  <a:schemeClr val="bg1"/>
                </a:solidFill>
              </a:rPr>
              <a:t>loading</a:t>
            </a:r>
            <a:r>
              <a:rPr lang="zh-TW" altLang="en-US" sz="1200" dirty="0">
                <a:solidFill>
                  <a:schemeClr val="bg1"/>
                </a:solidFill>
              </a:rPr>
              <a:t>過慢</a:t>
            </a:r>
            <a:r>
              <a:rPr lang="zh-TW" altLang="en-US" sz="1200" dirty="0" smtClean="0">
                <a:solidFill>
                  <a:schemeClr val="bg1"/>
                </a:solidFill>
              </a:rPr>
              <a:t>問題</a:t>
            </a:r>
            <a:endParaRPr lang="en-US" altLang="zh-TW" sz="1200" dirty="0" smtClean="0">
              <a:solidFill>
                <a:schemeClr val="bg1"/>
              </a:solidFill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chemeClr val="bg1"/>
                </a:solidFill>
              </a:rPr>
              <a:t>05/12</a:t>
            </a:r>
            <a:r>
              <a:rPr lang="zh-TW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TW" sz="1200" dirty="0" smtClean="0">
                <a:solidFill>
                  <a:schemeClr val="bg1"/>
                </a:solidFill>
              </a:rPr>
              <a:t>-</a:t>
            </a:r>
            <a:r>
              <a:rPr lang="zh-TW" altLang="en-US" sz="1200" dirty="0" smtClean="0">
                <a:solidFill>
                  <a:schemeClr val="bg1"/>
                </a:solidFill>
              </a:rPr>
              <a:t> 新增</a:t>
            </a:r>
            <a:r>
              <a:rPr lang="zh-TW" altLang="en-US" sz="1200" dirty="0">
                <a:solidFill>
                  <a:schemeClr val="bg1"/>
                </a:solidFill>
              </a:rPr>
              <a:t>判斷</a:t>
            </a:r>
            <a:r>
              <a:rPr lang="en-US" altLang="zh-TW" sz="1200" dirty="0">
                <a:solidFill>
                  <a:schemeClr val="bg1"/>
                </a:solidFill>
              </a:rPr>
              <a:t>error</a:t>
            </a:r>
            <a:r>
              <a:rPr lang="zh-TW" altLang="en-US" sz="1200" dirty="0" smtClean="0">
                <a:solidFill>
                  <a:schemeClr val="bg1"/>
                </a:solidFill>
              </a:rPr>
              <a:t>機制</a:t>
            </a:r>
            <a:endParaRPr lang="zh-TW" altLang="en-US" sz="1200" dirty="0">
              <a:solidFill>
                <a:schemeClr val="bg1"/>
              </a:solidFill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chemeClr val="bg1"/>
                </a:solidFill>
              </a:rPr>
              <a:t>05/17</a:t>
            </a:r>
            <a:r>
              <a:rPr lang="zh-TW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TW" sz="1200" dirty="0" smtClean="0">
                <a:solidFill>
                  <a:schemeClr val="bg1"/>
                </a:solidFill>
              </a:rPr>
              <a:t>-</a:t>
            </a:r>
            <a:r>
              <a:rPr lang="zh-TW" altLang="en-US" sz="1200" dirty="0" smtClean="0">
                <a:solidFill>
                  <a:schemeClr val="bg1"/>
                </a:solidFill>
              </a:rPr>
              <a:t> 建立</a:t>
            </a:r>
            <a:r>
              <a:rPr lang="zh-TW" altLang="en-US" sz="1200" dirty="0">
                <a:solidFill>
                  <a:schemeClr val="bg1"/>
                </a:solidFill>
              </a:rPr>
              <a:t>排程清理資料</a:t>
            </a:r>
            <a:r>
              <a:rPr lang="en-US" altLang="zh-TW" sz="1200" dirty="0">
                <a:solidFill>
                  <a:schemeClr val="bg1"/>
                </a:solidFill>
              </a:rPr>
              <a:t>(</a:t>
            </a:r>
            <a:r>
              <a:rPr lang="zh-TW" altLang="en-US" sz="1200" dirty="0">
                <a:solidFill>
                  <a:schemeClr val="bg1"/>
                </a:solidFill>
              </a:rPr>
              <a:t>保留</a:t>
            </a:r>
            <a:r>
              <a:rPr lang="zh-TW" altLang="en-US" sz="1200" dirty="0" smtClean="0">
                <a:solidFill>
                  <a:schemeClr val="bg1"/>
                </a:solidFill>
              </a:rPr>
              <a:t>近</a:t>
            </a:r>
            <a:r>
              <a:rPr lang="en-US" altLang="zh-TW" sz="1200" dirty="0" smtClean="0">
                <a:solidFill>
                  <a:schemeClr val="bg1"/>
                </a:solidFill>
              </a:rPr>
              <a:t>7</a:t>
            </a:r>
            <a:r>
              <a:rPr lang="zh-TW" altLang="en-US" sz="1200" dirty="0" smtClean="0">
                <a:solidFill>
                  <a:schemeClr val="bg1"/>
                </a:solidFill>
              </a:rPr>
              <a:t>天</a:t>
            </a:r>
            <a:r>
              <a:rPr lang="zh-TW" altLang="en-US" sz="1200" dirty="0">
                <a:solidFill>
                  <a:schemeClr val="bg1"/>
                </a:solidFill>
              </a:rPr>
              <a:t>的</a:t>
            </a:r>
            <a:r>
              <a:rPr lang="en-US" altLang="zh-TW" sz="1200" dirty="0">
                <a:solidFill>
                  <a:schemeClr val="bg1"/>
                </a:solidFill>
              </a:rPr>
              <a:t>data)</a:t>
            </a: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04739" y="1531875"/>
            <a:ext cx="213712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zh-TW" altLang="en-US" dirty="0"/>
              <a:t>推薦雙</a:t>
            </a:r>
            <a:r>
              <a:rPr lang="zh-TW" altLang="en-US" dirty="0" smtClean="0"/>
              <a:t>流程 </a:t>
            </a:r>
            <a:r>
              <a:rPr lang="en-US" altLang="zh-TW" dirty="0" smtClean="0"/>
              <a:t>-</a:t>
            </a:r>
            <a:r>
              <a:rPr lang="zh-TW" altLang="en-US" dirty="0" smtClean="0"/>
              <a:t> 自</a:t>
            </a:r>
            <a:r>
              <a:rPr lang="zh-TW" altLang="en-US" dirty="0"/>
              <a:t>定義</a:t>
            </a:r>
            <a:r>
              <a:rPr lang="zh-TW" altLang="en-US" dirty="0" smtClean="0"/>
              <a:t>分析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可上傳檔案</a:t>
            </a:r>
            <a:r>
              <a:rPr lang="en-US" altLang="zh-TW" dirty="0" smtClean="0"/>
              <a:t>) 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510359" y="2230355"/>
            <a:ext cx="4470776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chemeClr val="bg1"/>
                </a:solidFill>
              </a:rPr>
              <a:t>04/20 </a:t>
            </a:r>
            <a:r>
              <a:rPr lang="en-US" altLang="zh-TW" sz="1200" dirty="0">
                <a:solidFill>
                  <a:schemeClr val="bg1"/>
                </a:solidFill>
              </a:rPr>
              <a:t>- </a:t>
            </a:r>
            <a:r>
              <a:rPr lang="zh-TW" altLang="en-US" sz="1200" dirty="0">
                <a:solidFill>
                  <a:schemeClr val="bg1"/>
                </a:solidFill>
              </a:rPr>
              <a:t>推薦頁面子功能</a:t>
            </a:r>
            <a:r>
              <a:rPr lang="en-US" altLang="zh-TW" sz="1200" dirty="0">
                <a:solidFill>
                  <a:schemeClr val="bg1"/>
                </a:solidFill>
              </a:rPr>
              <a:t>(</a:t>
            </a:r>
            <a:r>
              <a:rPr lang="zh-TW" altLang="en-US" sz="1200" dirty="0">
                <a:solidFill>
                  <a:schemeClr val="bg1"/>
                </a:solidFill>
              </a:rPr>
              <a:t>上傳</a:t>
            </a:r>
            <a:r>
              <a:rPr lang="en-US" altLang="zh-TW" sz="1200" dirty="0">
                <a:solidFill>
                  <a:schemeClr val="bg1"/>
                </a:solidFill>
              </a:rPr>
              <a:t>CSV) UI</a:t>
            </a:r>
            <a:r>
              <a:rPr lang="zh-TW" altLang="en-US" sz="1200" dirty="0" smtClean="0">
                <a:solidFill>
                  <a:schemeClr val="bg1"/>
                </a:solidFill>
              </a:rPr>
              <a:t>配置</a:t>
            </a:r>
            <a:endParaRPr lang="en-US" altLang="zh-TW" sz="1200" dirty="0" smtClean="0">
              <a:solidFill>
                <a:schemeClr val="bg1"/>
              </a:solidFill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chemeClr val="bg1"/>
                </a:solidFill>
              </a:rPr>
              <a:t>04/21</a:t>
            </a:r>
            <a:r>
              <a:rPr lang="zh-TW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TW" sz="1200" dirty="0" smtClean="0">
                <a:solidFill>
                  <a:schemeClr val="bg1"/>
                </a:solidFill>
              </a:rPr>
              <a:t>-</a:t>
            </a:r>
            <a:r>
              <a:rPr lang="zh-TW" altLang="en-US" sz="1200" dirty="0" smtClean="0">
                <a:solidFill>
                  <a:schemeClr val="bg1"/>
                </a:solidFill>
              </a:rPr>
              <a:t> 檔案</a:t>
            </a:r>
            <a:r>
              <a:rPr lang="zh-TW" altLang="en-US" sz="1200" dirty="0">
                <a:solidFill>
                  <a:schemeClr val="bg1"/>
                </a:solidFill>
              </a:rPr>
              <a:t>副檔名判斷</a:t>
            </a:r>
            <a:r>
              <a:rPr lang="en-US" altLang="zh-TW" sz="1200" dirty="0">
                <a:solidFill>
                  <a:schemeClr val="bg1"/>
                </a:solidFill>
              </a:rPr>
              <a:t>+</a:t>
            </a:r>
            <a:r>
              <a:rPr lang="zh-TW" altLang="en-US" sz="1200" dirty="0">
                <a:solidFill>
                  <a:schemeClr val="bg1"/>
                </a:solidFill>
              </a:rPr>
              <a:t>範例下載鈕</a:t>
            </a: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chemeClr val="bg1"/>
                </a:solidFill>
              </a:rPr>
              <a:t>04/26</a:t>
            </a:r>
            <a:r>
              <a:rPr lang="zh-TW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TW" sz="1200" dirty="0" smtClean="0">
                <a:solidFill>
                  <a:schemeClr val="bg1"/>
                </a:solidFill>
              </a:rPr>
              <a:t>-</a:t>
            </a:r>
            <a:r>
              <a:rPr lang="zh-TW" altLang="en-US" sz="1200" dirty="0" smtClean="0">
                <a:solidFill>
                  <a:schemeClr val="bg1"/>
                </a:solidFill>
              </a:rPr>
              <a:t> 新增</a:t>
            </a:r>
            <a:r>
              <a:rPr lang="zh-TW" altLang="en-US" sz="1200" dirty="0">
                <a:solidFill>
                  <a:schemeClr val="bg1"/>
                </a:solidFill>
              </a:rPr>
              <a:t>模型準確度</a:t>
            </a:r>
            <a:r>
              <a:rPr lang="zh-TW" altLang="en-US" sz="1200" dirty="0" smtClean="0">
                <a:solidFill>
                  <a:schemeClr val="bg1"/>
                </a:solidFill>
              </a:rPr>
              <a:t>報告</a:t>
            </a:r>
            <a:endParaRPr lang="en-US" altLang="zh-TW" sz="1200" dirty="0" smtClean="0">
              <a:solidFill>
                <a:schemeClr val="bg1"/>
              </a:solidFill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chemeClr val="bg1"/>
                </a:solidFill>
              </a:rPr>
              <a:t>05/03</a:t>
            </a:r>
            <a:r>
              <a:rPr lang="zh-TW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TW" sz="1200" dirty="0" smtClean="0">
                <a:solidFill>
                  <a:schemeClr val="bg1"/>
                </a:solidFill>
              </a:rPr>
              <a:t>-</a:t>
            </a:r>
            <a:r>
              <a:rPr lang="zh-TW" altLang="en-US" sz="1200" dirty="0" smtClean="0">
                <a:solidFill>
                  <a:schemeClr val="bg1"/>
                </a:solidFill>
              </a:rPr>
              <a:t> 修改</a:t>
            </a:r>
            <a:r>
              <a:rPr lang="en-US" altLang="zh-TW" sz="1200" dirty="0">
                <a:solidFill>
                  <a:schemeClr val="bg1"/>
                </a:solidFill>
              </a:rPr>
              <a:t>BUG(</a:t>
            </a:r>
            <a:r>
              <a:rPr lang="zh-TW" altLang="en-US" sz="1200" dirty="0">
                <a:solidFill>
                  <a:schemeClr val="bg1"/>
                </a:solidFill>
              </a:rPr>
              <a:t>顯示結果圖表擠壓問題</a:t>
            </a:r>
            <a:r>
              <a:rPr lang="en-US" altLang="zh-TW" sz="1200" dirty="0">
                <a:solidFill>
                  <a:schemeClr val="bg1"/>
                </a:solidFill>
              </a:rPr>
              <a:t>)+</a:t>
            </a:r>
            <a:r>
              <a:rPr lang="zh-TW" altLang="en-US" sz="1200" dirty="0">
                <a:solidFill>
                  <a:schemeClr val="bg1"/>
                </a:solidFill>
              </a:rPr>
              <a:t>擴充特徵</a:t>
            </a:r>
            <a:r>
              <a:rPr lang="zh-TW" altLang="en-US" sz="1200" dirty="0" smtClean="0">
                <a:solidFill>
                  <a:schemeClr val="bg1"/>
                </a:solidFill>
              </a:rPr>
              <a:t>列表</a:t>
            </a:r>
            <a:endParaRPr lang="en-US" altLang="zh-TW" sz="1200" dirty="0" smtClean="0">
              <a:solidFill>
                <a:schemeClr val="bg1"/>
              </a:solidFill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chemeClr val="bg1"/>
                </a:solidFill>
              </a:rPr>
              <a:t>05/06</a:t>
            </a:r>
            <a:r>
              <a:rPr lang="zh-TW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TW" sz="1200" dirty="0" smtClean="0">
                <a:solidFill>
                  <a:schemeClr val="bg1"/>
                </a:solidFill>
              </a:rPr>
              <a:t>-</a:t>
            </a:r>
            <a:r>
              <a:rPr lang="zh-TW" altLang="en-US" sz="1200" dirty="0">
                <a:solidFill>
                  <a:schemeClr val="bg1"/>
                </a:solidFill>
              </a:rPr>
              <a:t>新增演算法模型配置</a:t>
            </a: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chemeClr val="bg1"/>
                </a:solidFill>
              </a:rPr>
              <a:t>05/08</a:t>
            </a:r>
            <a:r>
              <a:rPr lang="zh-TW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TW" sz="1200" dirty="0" smtClean="0">
                <a:solidFill>
                  <a:schemeClr val="bg1"/>
                </a:solidFill>
              </a:rPr>
              <a:t>-</a:t>
            </a:r>
            <a:r>
              <a:rPr lang="zh-TW" altLang="en-US" sz="1200" dirty="0" smtClean="0">
                <a:solidFill>
                  <a:schemeClr val="bg1"/>
                </a:solidFill>
              </a:rPr>
              <a:t> 新增</a:t>
            </a:r>
            <a:r>
              <a:rPr lang="zh-TW" altLang="en-US" sz="1200" dirty="0">
                <a:solidFill>
                  <a:schemeClr val="bg1"/>
                </a:solidFill>
              </a:rPr>
              <a:t>輸入欄位提示文本</a:t>
            </a:r>
            <a:r>
              <a:rPr lang="en-US" altLang="zh-TW" sz="1200" dirty="0">
                <a:solidFill>
                  <a:schemeClr val="bg1"/>
                </a:solidFill>
              </a:rPr>
              <a:t>+scroll-top</a:t>
            </a:r>
            <a:r>
              <a:rPr lang="zh-TW" altLang="en-US" sz="1200" dirty="0">
                <a:solidFill>
                  <a:schemeClr val="bg1"/>
                </a:solidFill>
              </a:rPr>
              <a:t>按鈕</a:t>
            </a: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chemeClr val="bg1"/>
                </a:solidFill>
              </a:rPr>
              <a:t>05/10</a:t>
            </a:r>
            <a:r>
              <a:rPr lang="zh-TW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TW" sz="1200" dirty="0" smtClean="0">
                <a:solidFill>
                  <a:schemeClr val="bg1"/>
                </a:solidFill>
              </a:rPr>
              <a:t>-</a:t>
            </a:r>
            <a:r>
              <a:rPr lang="zh-TW" altLang="en-US" sz="1200" dirty="0" smtClean="0">
                <a:solidFill>
                  <a:schemeClr val="bg1"/>
                </a:solidFill>
              </a:rPr>
              <a:t> 新增</a:t>
            </a:r>
            <a:r>
              <a:rPr lang="zh-TW" altLang="en-US" sz="1200" dirty="0">
                <a:solidFill>
                  <a:schemeClr val="bg1"/>
                </a:solidFill>
              </a:rPr>
              <a:t>推薦結果</a:t>
            </a:r>
            <a:r>
              <a:rPr lang="en-US" altLang="zh-TW" sz="1200" dirty="0">
                <a:solidFill>
                  <a:schemeClr val="bg1"/>
                </a:solidFill>
              </a:rPr>
              <a:t>+</a:t>
            </a:r>
            <a:r>
              <a:rPr lang="zh-TW" altLang="en-US" sz="1200" dirty="0">
                <a:solidFill>
                  <a:schemeClr val="bg1"/>
                </a:solidFill>
              </a:rPr>
              <a:t>檢視結果視窗</a:t>
            </a: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chemeClr val="bg1"/>
                </a:solidFill>
              </a:rPr>
              <a:t>05/11</a:t>
            </a:r>
            <a:r>
              <a:rPr lang="zh-TW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TW" sz="1200" dirty="0" smtClean="0">
                <a:solidFill>
                  <a:schemeClr val="bg1"/>
                </a:solidFill>
              </a:rPr>
              <a:t>-</a:t>
            </a:r>
            <a:r>
              <a:rPr lang="zh-TW" altLang="en-US" sz="1200" dirty="0" smtClean="0">
                <a:solidFill>
                  <a:schemeClr val="bg1"/>
                </a:solidFill>
              </a:rPr>
              <a:t> 推薦</a:t>
            </a:r>
            <a:r>
              <a:rPr lang="zh-TW" altLang="en-US" sz="1200" dirty="0">
                <a:solidFill>
                  <a:schemeClr val="bg1"/>
                </a:solidFill>
              </a:rPr>
              <a:t>結果顯示觸發事件 </a:t>
            </a:r>
            <a:r>
              <a:rPr lang="en-US" altLang="zh-TW" sz="1200" dirty="0">
                <a:solidFill>
                  <a:schemeClr val="bg1"/>
                </a:solidFill>
              </a:rPr>
              <a:t>+ </a:t>
            </a:r>
            <a:r>
              <a:rPr lang="zh-TW" altLang="en-US" sz="1200" dirty="0">
                <a:solidFill>
                  <a:schemeClr val="bg1"/>
                </a:solidFill>
              </a:rPr>
              <a:t>新增當前工作</a:t>
            </a:r>
            <a:r>
              <a:rPr lang="zh-TW" altLang="en-US" sz="1200" dirty="0" smtClean="0">
                <a:solidFill>
                  <a:schemeClr val="bg1"/>
                </a:solidFill>
              </a:rPr>
              <a:t>順位</a:t>
            </a:r>
            <a:endParaRPr lang="en-US" altLang="zh-TW" sz="1200" dirty="0" smtClean="0">
              <a:solidFill>
                <a:schemeClr val="bg1"/>
              </a:solidFill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chemeClr val="bg1"/>
                </a:solidFill>
              </a:rPr>
              <a:t>05/13</a:t>
            </a:r>
            <a:r>
              <a:rPr lang="zh-TW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TW" sz="1200" dirty="0" smtClean="0">
                <a:solidFill>
                  <a:schemeClr val="bg1"/>
                </a:solidFill>
              </a:rPr>
              <a:t>-</a:t>
            </a:r>
            <a:r>
              <a:rPr lang="zh-TW" altLang="en-US" sz="1200" dirty="0" smtClean="0">
                <a:solidFill>
                  <a:schemeClr val="bg1"/>
                </a:solidFill>
              </a:rPr>
              <a:t> </a:t>
            </a:r>
            <a:r>
              <a:rPr lang="zh-TW" altLang="zh-TW" sz="1200" dirty="0" smtClean="0">
                <a:solidFill>
                  <a:schemeClr val="bg1"/>
                </a:solidFill>
              </a:rPr>
              <a:t>推薦</a:t>
            </a:r>
            <a:r>
              <a:rPr lang="zh-TW" altLang="zh-TW" sz="1200" dirty="0">
                <a:solidFill>
                  <a:schemeClr val="bg1"/>
                </a:solidFill>
              </a:rPr>
              <a:t>計算進度條</a:t>
            </a: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chemeClr val="bg1"/>
                </a:solidFill>
              </a:rPr>
              <a:t>05/15</a:t>
            </a:r>
            <a:r>
              <a:rPr lang="zh-TW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TW" sz="1200" dirty="0" smtClean="0">
                <a:solidFill>
                  <a:schemeClr val="bg1"/>
                </a:solidFill>
              </a:rPr>
              <a:t>-</a:t>
            </a:r>
            <a:r>
              <a:rPr lang="zh-TW" altLang="en-US" sz="1200" dirty="0" smtClean="0">
                <a:solidFill>
                  <a:schemeClr val="bg1"/>
                </a:solidFill>
              </a:rPr>
              <a:t> </a:t>
            </a:r>
            <a:r>
              <a:rPr lang="zh-TW" altLang="zh-TW" sz="1200" dirty="0" smtClean="0">
                <a:solidFill>
                  <a:schemeClr val="bg1"/>
                </a:solidFill>
              </a:rPr>
              <a:t>新增</a:t>
            </a:r>
            <a:r>
              <a:rPr lang="en-US" altLang="zh-TW" sz="1200" dirty="0">
                <a:solidFill>
                  <a:schemeClr val="bg1"/>
                </a:solidFill>
              </a:rPr>
              <a:t>.</a:t>
            </a:r>
            <a:r>
              <a:rPr lang="en-US" altLang="zh-TW" sz="1200" dirty="0" err="1">
                <a:solidFill>
                  <a:schemeClr val="bg1"/>
                </a:solidFill>
              </a:rPr>
              <a:t>xlsx</a:t>
            </a:r>
            <a:r>
              <a:rPr lang="zh-TW" altLang="zh-TW" sz="1200" dirty="0">
                <a:solidFill>
                  <a:schemeClr val="bg1"/>
                </a:solidFill>
              </a:rPr>
              <a:t>檔案格式預覽表格</a:t>
            </a:r>
            <a:r>
              <a:rPr lang="zh-TW" altLang="zh-TW" sz="1200" dirty="0" smtClean="0">
                <a:solidFill>
                  <a:schemeClr val="bg1"/>
                </a:solidFill>
              </a:rPr>
              <a:t>功能</a:t>
            </a:r>
            <a:r>
              <a:rPr lang="en-US" altLang="zh-TW" sz="1200" dirty="0" smtClean="0">
                <a:solidFill>
                  <a:schemeClr val="bg1"/>
                </a:solidFill>
              </a:rPr>
              <a:t>+</a:t>
            </a:r>
            <a:r>
              <a:rPr lang="zh-TW" altLang="zh-TW" sz="1200" dirty="0" smtClean="0">
                <a:solidFill>
                  <a:schemeClr val="bg1"/>
                </a:solidFill>
              </a:rPr>
              <a:t>檢查</a:t>
            </a:r>
            <a:r>
              <a:rPr lang="zh-TW" altLang="zh-TW" sz="1200" dirty="0">
                <a:solidFill>
                  <a:schemeClr val="bg1"/>
                </a:solidFill>
              </a:rPr>
              <a:t>錯誤</a:t>
            </a:r>
            <a:r>
              <a:rPr lang="zh-TW" altLang="zh-TW" sz="1200" dirty="0" smtClean="0">
                <a:solidFill>
                  <a:schemeClr val="bg1"/>
                </a:solidFill>
              </a:rPr>
              <a:t>訊息</a:t>
            </a:r>
            <a:endParaRPr lang="zh-TW" altLang="zh-TW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7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46875" y="141480"/>
            <a:ext cx="225025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zh-TW" sz="3200" b="1" dirty="0">
                <a:solidFill>
                  <a:srgbClr val="1B567B"/>
                </a:solidFill>
              </a:rPr>
              <a:t>Work List</a:t>
            </a:r>
            <a:endParaRPr lang="zh-TW" altLang="en-US" sz="3200" b="1" dirty="0">
              <a:solidFill>
                <a:srgbClr val="1B567B"/>
              </a:solidFill>
            </a:endParaRPr>
          </a:p>
        </p:txBody>
      </p:sp>
      <p:sp>
        <p:nvSpPr>
          <p:cNvPr id="4" name="圓角化單一角落矩形 3"/>
          <p:cNvSpPr/>
          <p:nvPr/>
        </p:nvSpPr>
        <p:spPr>
          <a:xfrm>
            <a:off x="161509" y="996575"/>
            <a:ext cx="8819626" cy="360040"/>
          </a:xfrm>
          <a:prstGeom prst="round1Rect">
            <a:avLst>
              <a:gd name="adj" fmla="val 39242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Gill Sans MT" panose="020B0502020104020203" pitchFamily="34" charset="0"/>
                <a:ea typeface="微軟正黑體" panose="020B0604030504040204" pitchFamily="34" charset="-120"/>
              </a:rPr>
              <a:t>Azure Web </a:t>
            </a:r>
            <a:r>
              <a:rPr lang="en-US" altLang="zh-TW" sz="16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App</a:t>
            </a:r>
            <a:r>
              <a:rPr lang="zh-TW" altLang="en-US" sz="16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&amp;</a:t>
            </a:r>
            <a:r>
              <a:rPr lang="zh-TW" altLang="en-US" sz="1600" b="1" dirty="0" smtClean="0">
                <a:latin typeface="Gill Sans MT" panose="020B0502020104020203" pitchFamily="34" charset="0"/>
                <a:ea typeface="微軟正黑體" panose="020B0604030504040204" pitchFamily="34" charset="-120"/>
              </a:rPr>
              <a:t> 課程</a:t>
            </a:r>
            <a:endParaRPr lang="en-US" altLang="zh-TW" sz="1600" b="1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1510" y="1356615"/>
            <a:ext cx="8819625" cy="3555395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04/17 - Web App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</a:rPr>
              <a:t>部署成功</a:t>
            </a: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04/17 -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</a:rPr>
              <a:t> 新增使用量分析 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+ App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</a:rPr>
              <a:t>配額說明</a:t>
            </a:r>
            <a:endParaRPr lang="en-US" altLang="zh-TW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04/27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lang="zh-TW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雲端運算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_</a:t>
            </a:r>
            <a:r>
              <a:rPr lang="zh-TW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技術養成班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(</a:t>
            </a:r>
            <a:r>
              <a:rPr lang="zh-TW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工具篇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I)_2101</a:t>
            </a:r>
            <a:r>
              <a:rPr lang="zh-TW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梯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_</a:t>
            </a:r>
            <a:r>
              <a:rPr lang="zh-TW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台中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(Day1)</a:t>
            </a:r>
          </a:p>
          <a:p>
            <a:pPr marL="3600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04/28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Gill Sans MT" panose="020B0502020104020203" pitchFamily="34" charset="0"/>
                <a:ea typeface="微軟正黑體" panose="020B0604030504040204" pitchFamily="34" charset="-120"/>
              </a:rPr>
              <a:t> </a:t>
            </a:r>
            <a:r>
              <a:rPr lang="zh-TW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雲端運算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_</a:t>
            </a:r>
            <a:r>
              <a:rPr lang="zh-TW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技術養成班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(</a:t>
            </a:r>
            <a:r>
              <a:rPr lang="zh-TW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工具篇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I)_2101</a:t>
            </a:r>
            <a:r>
              <a:rPr lang="zh-TW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梯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_</a:t>
            </a:r>
            <a:r>
              <a:rPr lang="zh-TW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台中</a:t>
            </a:r>
            <a:r>
              <a:rPr lang="en-US" altLang="zh-TW" dirty="0">
                <a:latin typeface="Gill Sans MT" panose="020B0502020104020203" pitchFamily="34" charset="0"/>
                <a:ea typeface="微軟正黑體" panose="020B0604030504040204" pitchFamily="34" charset="-120"/>
              </a:rPr>
              <a:t>(Day2)</a:t>
            </a:r>
            <a:endParaRPr lang="zh-TW" altLang="zh-TW" dirty="0"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580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22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err="1" smtClean="0"/>
              <a:t>P.system</a:t>
            </a:r>
            <a:endParaRPr lang="zh-TW" altLang="en-US" sz="4000" dirty="0"/>
          </a:p>
        </p:txBody>
      </p:sp>
      <p:sp>
        <p:nvSpPr>
          <p:cNvPr id="2" name="矩形 1"/>
          <p:cNvSpPr/>
          <p:nvPr/>
        </p:nvSpPr>
        <p:spPr>
          <a:xfrm>
            <a:off x="1871701" y="2616755"/>
            <a:ext cx="57156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kumimoji="0" lang="en-US" altLang="zh-TW" sz="1600" dirty="0">
                <a:solidFill>
                  <a:srgbClr val="EBEBEB"/>
                </a:solidFill>
              </a:rPr>
              <a:t>(A problem-solving oriented machine health diagnosis system)</a:t>
            </a:r>
            <a:endParaRPr kumimoji="0" lang="zh-TW" altLang="en-US" sz="1600" dirty="0">
              <a:solidFill>
                <a:srgbClr val="EBEBEB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961710" y="3130390"/>
            <a:ext cx="800219" cy="2769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1200" b="1" dirty="0" smtClean="0"/>
              <a:t>正</a:t>
            </a:r>
            <a:r>
              <a:rPr lang="zh-TW" altLang="en-US" sz="1200" b="1" dirty="0"/>
              <a:t>式</a:t>
            </a:r>
            <a:r>
              <a:rPr lang="zh-TW" altLang="en-US" sz="1200" b="1" dirty="0" smtClean="0"/>
              <a:t>環境</a:t>
            </a:r>
            <a:endParaRPr lang="zh-TW" altLang="en-US" sz="12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2761929" y="3130390"/>
            <a:ext cx="4597284" cy="276999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hlinkClick r:id="rId2"/>
              </a:rPr>
              <a:t>http://</a:t>
            </a:r>
            <a:r>
              <a:rPr lang="en-US" altLang="zh-TW" sz="1200" dirty="0" smtClean="0">
                <a:solidFill>
                  <a:schemeClr val="bg1"/>
                </a:solidFill>
                <a:hlinkClick r:id="rId2"/>
              </a:rPr>
              <a:t>autceda.corpnet.auo.com/pSystem/pSystem/dashboard/L8B/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961710" y="3473880"/>
            <a:ext cx="800219" cy="2769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1200" b="1" dirty="0" smtClean="0"/>
              <a:t>測試環境</a:t>
            </a:r>
            <a:endParaRPr lang="zh-TW" altLang="en-US" sz="12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2761929" y="3473880"/>
            <a:ext cx="4597284" cy="276999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hlinkClick r:id="rId3"/>
              </a:rPr>
              <a:t>http://autceda.corpnet.auo.com/pSystemTEST/pSystem/dashboard/L8B</a:t>
            </a:r>
            <a:r>
              <a:rPr lang="en-US" altLang="zh-TW" sz="1200" dirty="0" smtClean="0">
                <a:solidFill>
                  <a:schemeClr val="bg1"/>
                </a:solidFill>
                <a:hlinkClick r:id="rId3"/>
              </a:rPr>
              <a:t>/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299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6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文字方塊 146"/>
          <p:cNvSpPr txBox="1"/>
          <p:nvPr/>
        </p:nvSpPr>
        <p:spPr>
          <a:xfrm>
            <a:off x="3145007" y="142951"/>
            <a:ext cx="285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accent5">
                    <a:lumMod val="50000"/>
                  </a:schemeClr>
                </a:solidFill>
              </a:rPr>
              <a:t>Milestone</a:t>
            </a:r>
            <a:r>
              <a:rPr lang="zh-TW" altLang="en-US" sz="24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TW" sz="2400" b="1" dirty="0" smtClean="0">
                <a:solidFill>
                  <a:schemeClr val="accent5">
                    <a:lumMod val="50000"/>
                  </a:schemeClr>
                </a:solidFill>
              </a:rPr>
              <a:t>of P.system</a:t>
            </a:r>
            <a:endParaRPr lang="zh-TW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6" name="Rectangle 5"/>
          <p:cNvSpPr>
            <a:spLocks noChangeArrowheads="1"/>
          </p:cNvSpPr>
          <p:nvPr/>
        </p:nvSpPr>
        <p:spPr bwMode="auto">
          <a:xfrm>
            <a:off x="0" y="2905976"/>
            <a:ext cx="9162712" cy="362084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IN" sz="1800" kern="0">
              <a:solidFill>
                <a:prstClr val="black"/>
              </a:solidFill>
              <a:ea typeface="+mn-ea"/>
            </a:endParaRPr>
          </a:p>
        </p:txBody>
      </p:sp>
      <p:sp>
        <p:nvSpPr>
          <p:cNvPr id="67" name="TextBox 76"/>
          <p:cNvSpPr txBox="1"/>
          <p:nvPr/>
        </p:nvSpPr>
        <p:spPr>
          <a:xfrm>
            <a:off x="544617" y="813111"/>
            <a:ext cx="226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GB" sz="1200" b="1" dirty="0" smtClean="0">
                <a:solidFill>
                  <a:srgbClr val="226BAB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Machine</a:t>
            </a:r>
            <a:r>
              <a:rPr kumimoji="0" lang="zh-TW" altLang="en-US" sz="1200" b="1" dirty="0" smtClean="0">
                <a:solidFill>
                  <a:srgbClr val="226BAB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頁面優化 </a:t>
            </a:r>
            <a:r>
              <a:rPr kumimoji="0" lang="en-US" altLang="zh-TW" sz="1200" b="1" dirty="0" smtClean="0">
                <a:solidFill>
                  <a:srgbClr val="226BAB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kumimoji="0" lang="zh-TW" altLang="en-US" sz="1200" b="1" dirty="0" smtClean="0">
                <a:solidFill>
                  <a:srgbClr val="226BAB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獨立</a:t>
            </a:r>
            <a:r>
              <a:rPr kumimoji="0" lang="en-US" altLang="zh-TW" sz="1200" b="1" dirty="0" smtClean="0">
                <a:solidFill>
                  <a:srgbClr val="226BAB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Project</a:t>
            </a:r>
            <a:endParaRPr kumimoji="0" lang="en-IN" sz="1200" b="1" dirty="0">
              <a:solidFill>
                <a:srgbClr val="226BAB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8" name="Rectangle 77"/>
          <p:cNvSpPr/>
          <p:nvPr/>
        </p:nvSpPr>
        <p:spPr>
          <a:xfrm>
            <a:off x="314057" y="1085882"/>
            <a:ext cx="27022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zh-TW" altLang="en-US" sz="110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機台</a:t>
            </a:r>
            <a:r>
              <a:rPr kumimoji="0" lang="en-US" altLang="zh-TW" sz="110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kumimoji="0" lang="en-IN" sz="110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模型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+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機台位置標點</a:t>
            </a:r>
            <a:r>
              <a:rPr kumimoji="0" lang="en-US" altLang="zh-TW" sz="110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hotspot</a:t>
            </a:r>
            <a:endParaRPr kumimoji="0" lang="en-US" altLang="zh-TW" sz="1100" dirty="0" smtClean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機台與前三種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defect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搭配</a:t>
            </a:r>
            <a:endParaRPr kumimoji="0" lang="en-US" altLang="zh-TW" sz="1100" dirty="0" smtClean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機台總表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+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機台快捷選單</a:t>
            </a:r>
            <a:endParaRPr kumimoji="0" lang="en-US" altLang="zh-TW" sz="1100" dirty="0" smtClean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新增圖表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時間維度、箱型圖、散佈圖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kumimoji="0" lang="en-IN" sz="1100" dirty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9" name="Freeform 6"/>
          <p:cNvSpPr/>
          <p:nvPr/>
        </p:nvSpPr>
        <p:spPr bwMode="auto">
          <a:xfrm>
            <a:off x="1030485" y="2900752"/>
            <a:ext cx="1314450" cy="369094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226BA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1438282" y="2909320"/>
            <a:ext cx="498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sz="1600" b="1" dirty="0" smtClean="0">
                <a:solidFill>
                  <a:prstClr val="white"/>
                </a:solidFill>
                <a:ea typeface="Roboto Condensed Light" panose="02000000000000000000" pitchFamily="2" charset="0"/>
              </a:rPr>
              <a:t>FEB</a:t>
            </a:r>
            <a:endParaRPr kumimoji="0" lang="en-IN" sz="1600" b="1" dirty="0">
              <a:solidFill>
                <a:prstClr val="white"/>
              </a:solidFill>
              <a:ea typeface="Roboto Condensed Light" panose="02000000000000000000" pitchFamily="2" charset="0"/>
            </a:endParaRPr>
          </a:p>
        </p:txBody>
      </p:sp>
      <p:sp>
        <p:nvSpPr>
          <p:cNvPr id="71" name="TextBox 100"/>
          <p:cNvSpPr txBox="1"/>
          <p:nvPr/>
        </p:nvSpPr>
        <p:spPr>
          <a:xfrm>
            <a:off x="1969938" y="3997563"/>
            <a:ext cx="2486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200" b="1" dirty="0" smtClean="0">
                <a:solidFill>
                  <a:srgbClr val="2E9273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介面</a:t>
            </a:r>
            <a:r>
              <a:rPr kumimoji="0" lang="en-US" altLang="zh-TW" sz="1200" b="1" dirty="0" smtClean="0">
                <a:solidFill>
                  <a:srgbClr val="2E9273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UI</a:t>
            </a:r>
            <a:r>
              <a:rPr kumimoji="0" lang="zh-TW" altLang="en-US" sz="1200" b="1" dirty="0" smtClean="0">
                <a:solidFill>
                  <a:srgbClr val="2E9273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調整 </a:t>
            </a:r>
            <a:r>
              <a:rPr kumimoji="0" lang="en-US" altLang="zh-TW" sz="1200" b="1" dirty="0" smtClean="0">
                <a:solidFill>
                  <a:srgbClr val="2E9273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kumimoji="0" lang="zh-TW" altLang="en-US" sz="1200" b="1" dirty="0" smtClean="0">
                <a:solidFill>
                  <a:srgbClr val="2E9273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增建機台 </a:t>
            </a:r>
            <a:r>
              <a:rPr kumimoji="0" lang="en-US" altLang="zh-TW" sz="1200" b="1" dirty="0" smtClean="0">
                <a:solidFill>
                  <a:srgbClr val="2E9273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kumimoji="0" lang="zh-TW" altLang="en-US" sz="1200" b="1" dirty="0" smtClean="0">
                <a:solidFill>
                  <a:srgbClr val="2E9273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即時資訊</a:t>
            </a:r>
            <a:endParaRPr kumimoji="0" lang="en-IN" sz="1200" b="1" dirty="0">
              <a:solidFill>
                <a:srgbClr val="2E9273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2" name="Rectangle 101"/>
          <p:cNvSpPr/>
          <p:nvPr/>
        </p:nvSpPr>
        <p:spPr>
          <a:xfrm>
            <a:off x="1743616" y="4270334"/>
            <a:ext cx="270783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撈取機台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Smart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Open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Data Fab API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數據</a:t>
            </a:r>
            <a:endParaRPr kumimoji="0" lang="en-US" altLang="zh-TW" sz="1100" dirty="0" smtClean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zh-TW" altLang="en-US" sz="110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資料商城</a:t>
            </a:r>
            <a:r>
              <a:rPr kumimoji="0" lang="en-IN" sz="1100" dirty="0" err="1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DataMall</a:t>
            </a:r>
            <a:r>
              <a:rPr kumimoji="0" lang="en-IN" sz="110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API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研究</a:t>
            </a:r>
            <a:endParaRPr kumimoji="0" lang="en-US" altLang="zh-TW" sz="1100" dirty="0" smtClean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zh-TW" altLang="en-US" sz="110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機台列表調整為動態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配置</a:t>
            </a:r>
            <a:endParaRPr kumimoji="0" lang="en-US" altLang="zh-TW" sz="1100" dirty="0" smtClean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zh-TW" altLang="en-US" sz="110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登入頁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面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+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網頁使用者追蹤分析</a:t>
            </a:r>
            <a:endParaRPr kumimoji="0" lang="en-US" altLang="zh-TW" sz="1100" dirty="0" smtClean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3" name="Freeform 7"/>
          <p:cNvSpPr/>
          <p:nvPr/>
        </p:nvSpPr>
        <p:spPr bwMode="auto">
          <a:xfrm>
            <a:off x="2555822" y="2900752"/>
            <a:ext cx="1314450" cy="369094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2E92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74" name="TextBox 71"/>
          <p:cNvSpPr txBox="1"/>
          <p:nvPr/>
        </p:nvSpPr>
        <p:spPr>
          <a:xfrm>
            <a:off x="2910720" y="2916022"/>
            <a:ext cx="604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sz="1600" b="1" dirty="0" smtClean="0">
                <a:solidFill>
                  <a:prstClr val="white"/>
                </a:solidFill>
                <a:ea typeface="Roboto Condensed Light" panose="02000000000000000000" pitchFamily="2" charset="0"/>
              </a:rPr>
              <a:t>MAR</a:t>
            </a:r>
            <a:endParaRPr kumimoji="0" lang="en-IN" sz="1600" b="1" dirty="0">
              <a:solidFill>
                <a:prstClr val="white"/>
              </a:solidFill>
              <a:ea typeface="Roboto Condensed Light" panose="02000000000000000000" pitchFamily="2" charset="0"/>
            </a:endParaRPr>
          </a:p>
        </p:txBody>
      </p:sp>
      <p:sp>
        <p:nvSpPr>
          <p:cNvPr id="80" name="TextBox 89"/>
          <p:cNvSpPr txBox="1"/>
          <p:nvPr/>
        </p:nvSpPr>
        <p:spPr>
          <a:xfrm>
            <a:off x="3797823" y="813111"/>
            <a:ext cx="192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200" b="1" dirty="0" smtClean="0">
                <a:solidFill>
                  <a:srgbClr val="83AC3F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推薦架構更新 </a:t>
            </a:r>
            <a:r>
              <a:rPr kumimoji="0" lang="en-US" altLang="zh-TW" sz="1200" b="1" dirty="0" smtClean="0">
                <a:solidFill>
                  <a:srgbClr val="83AC3F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/ </a:t>
            </a:r>
            <a:r>
              <a:rPr kumimoji="0" lang="zh-TW" altLang="en-US" sz="1200" b="1" dirty="0">
                <a:solidFill>
                  <a:srgbClr val="83AC3F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雲端</a:t>
            </a:r>
            <a:r>
              <a:rPr kumimoji="0" lang="zh-TW" altLang="en-US" sz="1200" b="1" dirty="0" smtClean="0">
                <a:solidFill>
                  <a:srgbClr val="83AC3F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部署</a:t>
            </a:r>
            <a:endParaRPr kumimoji="0" lang="zh-TW" altLang="en-US" sz="1200" b="1" dirty="0">
              <a:solidFill>
                <a:srgbClr val="83AC3F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1" name="Rectangle 91"/>
          <p:cNvSpPr/>
          <p:nvPr/>
        </p:nvSpPr>
        <p:spPr>
          <a:xfrm>
            <a:off x="3412624" y="1085882"/>
            <a:ext cx="260371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建立推薦</a:t>
            </a:r>
            <a:r>
              <a:rPr kumimoji="0" lang="zh-TW" altLang="en-US" sz="110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頁面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入口</a:t>
            </a:r>
            <a:endParaRPr kumimoji="0" lang="en-US" altLang="zh-TW" sz="1100" dirty="0" smtClean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推薦雙流程 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自選參數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上傳檔案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推薦</a:t>
            </a:r>
            <a:r>
              <a:rPr kumimoji="0" lang="en-IN" sz="110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AJAX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機制</a:t>
            </a:r>
            <a:endParaRPr kumimoji="0" lang="en-US" altLang="zh-TW" sz="1100" dirty="0" smtClean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zh-TW" altLang="en-US" sz="110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推薦頁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面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自選參數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新圖表串接</a:t>
            </a:r>
            <a:endParaRPr kumimoji="0" lang="en-US" altLang="zh-TW" sz="1100" dirty="0" smtClean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推薦頁面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上傳檔案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使用者輸入定義</a:t>
            </a:r>
            <a:endParaRPr kumimoji="0" lang="en-US" altLang="zh-TW" sz="1100" dirty="0" smtClean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研究</a:t>
            </a:r>
            <a:r>
              <a:rPr kumimoji="0" lang="en-US" altLang="zh-TW" sz="110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Azure web app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部署</a:t>
            </a:r>
            <a:endParaRPr kumimoji="0" lang="en-US" altLang="zh-TW" sz="1100" dirty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2" name="Freeform 8"/>
          <p:cNvSpPr/>
          <p:nvPr/>
        </p:nvSpPr>
        <p:spPr bwMode="auto">
          <a:xfrm>
            <a:off x="4081159" y="2900752"/>
            <a:ext cx="1314450" cy="369094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83AC3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83" name="TextBox 72"/>
          <p:cNvSpPr txBox="1"/>
          <p:nvPr/>
        </p:nvSpPr>
        <p:spPr>
          <a:xfrm>
            <a:off x="4464110" y="2916022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sz="1600" b="1" dirty="0" smtClean="0">
                <a:solidFill>
                  <a:prstClr val="white"/>
                </a:solidFill>
                <a:ea typeface="Roboto Condensed Light" panose="02000000000000000000" pitchFamily="2" charset="0"/>
              </a:rPr>
              <a:t>APR</a:t>
            </a:r>
            <a:endParaRPr kumimoji="0" lang="en-IN" sz="1600" b="1" dirty="0">
              <a:solidFill>
                <a:prstClr val="white"/>
              </a:solidFill>
              <a:ea typeface="Roboto Condensed Light" panose="02000000000000000000" pitchFamily="2" charset="0"/>
            </a:endParaRPr>
          </a:p>
        </p:txBody>
      </p:sp>
      <p:sp>
        <p:nvSpPr>
          <p:cNvPr id="84" name="TextBox 98"/>
          <p:cNvSpPr txBox="1"/>
          <p:nvPr/>
        </p:nvSpPr>
        <p:spPr>
          <a:xfrm>
            <a:off x="4625057" y="4000166"/>
            <a:ext cx="2951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200" b="1" dirty="0" smtClean="0">
                <a:solidFill>
                  <a:srgbClr val="EE852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推薦雙流程架構 </a:t>
            </a:r>
            <a:r>
              <a:rPr kumimoji="0" lang="en-US" altLang="zh-TW" sz="1200" b="1" dirty="0" smtClean="0">
                <a:solidFill>
                  <a:srgbClr val="EE852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kumimoji="0" lang="zh-TW" altLang="en-US" sz="1200" b="1" dirty="0" smtClean="0">
                <a:solidFill>
                  <a:srgbClr val="EE852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新機台導入 </a:t>
            </a:r>
            <a:r>
              <a:rPr kumimoji="0" lang="en-US" altLang="zh-TW" sz="1200" b="1" dirty="0" smtClean="0">
                <a:solidFill>
                  <a:srgbClr val="EE852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kumimoji="0" lang="zh-TW" altLang="en-US" sz="1200" b="1" dirty="0" smtClean="0">
                <a:solidFill>
                  <a:srgbClr val="EE852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系統橋接</a:t>
            </a:r>
            <a:endParaRPr kumimoji="0" lang="en-IN" altLang="zh-TW" sz="1200" b="1" dirty="0">
              <a:solidFill>
                <a:srgbClr val="EE852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Rectangle 99"/>
          <p:cNvSpPr/>
          <p:nvPr/>
        </p:nvSpPr>
        <p:spPr>
          <a:xfrm>
            <a:off x="4464110" y="4277165"/>
            <a:ext cx="329137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推薦雙流程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最佳化推薦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使用者測試階段</a:t>
            </a:r>
            <a:endParaRPr kumimoji="0" lang="en-US" altLang="zh-TW" sz="1100" dirty="0" smtClean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zh-TW" altLang="en-US" sz="110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推薦雙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流程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自</a:t>
            </a:r>
            <a:r>
              <a:rPr kumimoji="0" lang="zh-TW" altLang="en-US" sz="110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定義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分析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頁</a:t>
            </a:r>
            <a:r>
              <a:rPr kumimoji="0" lang="zh-TW" altLang="en-US" sz="110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面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規劃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&amp;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測試階段</a:t>
            </a:r>
            <a:endParaRPr kumimoji="0" lang="en-US" altLang="zh-TW" sz="1100" dirty="0" smtClean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LCD2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各廠新增機台 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+ 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解鎖進階功能</a:t>
            </a:r>
            <a:endParaRPr kumimoji="0" lang="en-US" altLang="zh-TW" sz="1100" dirty="0" smtClean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zh-TW" sz="110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CPS</a:t>
            </a:r>
            <a:r>
              <a:rPr kumimoji="0" lang="zh-TW" altLang="en-US" sz="110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與</a:t>
            </a:r>
            <a:r>
              <a:rPr kumimoji="0" lang="en-US" altLang="zh-TW" sz="110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P-system</a:t>
            </a:r>
            <a:r>
              <a:rPr kumimoji="0" lang="zh-TW" altLang="en-US" sz="110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串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接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建立</a:t>
            </a:r>
            <a:r>
              <a:rPr kumimoji="0" lang="en-IN" altLang="zh-TW" sz="1100" dirty="0" err="1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RESTful</a:t>
            </a:r>
            <a:r>
              <a:rPr kumimoji="0" lang="en-IN" altLang="zh-TW" sz="110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IN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API</a:t>
            </a:r>
            <a:r>
              <a:rPr kumimoji="0" lang="en-US" altLang="zh-TW" sz="110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86" name="Freeform 9"/>
          <p:cNvSpPr/>
          <p:nvPr/>
        </p:nvSpPr>
        <p:spPr bwMode="auto">
          <a:xfrm>
            <a:off x="5394239" y="2900752"/>
            <a:ext cx="1314450" cy="369094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EE852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87" name="TextBox 73"/>
          <p:cNvSpPr txBox="1"/>
          <p:nvPr/>
        </p:nvSpPr>
        <p:spPr>
          <a:xfrm>
            <a:off x="5760423" y="2916022"/>
            <a:ext cx="58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sz="1600" b="1" dirty="0" smtClean="0">
                <a:solidFill>
                  <a:prstClr val="white"/>
                </a:solidFill>
                <a:ea typeface="Roboto Condensed Light" panose="02000000000000000000" pitchFamily="2" charset="0"/>
              </a:rPr>
              <a:t>MAY</a:t>
            </a:r>
            <a:endParaRPr kumimoji="0" lang="en-IN" sz="1600" b="1" dirty="0">
              <a:solidFill>
                <a:prstClr val="white"/>
              </a:solidFill>
              <a:ea typeface="Roboto Condensed Light" panose="02000000000000000000" pitchFamily="2" charset="0"/>
            </a:endParaRPr>
          </a:p>
        </p:txBody>
      </p:sp>
      <p:sp>
        <p:nvSpPr>
          <p:cNvPr id="88" name="TextBox 92"/>
          <p:cNvSpPr txBox="1"/>
          <p:nvPr/>
        </p:nvSpPr>
        <p:spPr>
          <a:xfrm>
            <a:off x="6464296" y="808883"/>
            <a:ext cx="180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200" b="1" dirty="0" smtClean="0">
                <a:solidFill>
                  <a:srgbClr val="953735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新功能開發</a:t>
            </a:r>
            <a:endParaRPr kumimoji="0" lang="en-IN" sz="1200" b="1" dirty="0">
              <a:solidFill>
                <a:srgbClr val="953735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9" name="Rectangle 93"/>
          <p:cNvSpPr/>
          <p:nvPr/>
        </p:nvSpPr>
        <p:spPr>
          <a:xfrm>
            <a:off x="6152273" y="1081654"/>
            <a:ext cx="223394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良率預測</a:t>
            </a:r>
            <a:endParaRPr kumimoji="0" lang="en-US" altLang="zh-TW" sz="1100" dirty="0" smtClean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zh-TW" altLang="en-US" sz="1100" dirty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文字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介面事件簿</a:t>
            </a:r>
            <a:endParaRPr kumimoji="0" lang="en-US" altLang="zh-TW" sz="1100" dirty="0" smtClean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推薦頁面上雲 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kumimoji="0" lang="zh-TW" altLang="en-US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耗資源部分</a:t>
            </a:r>
            <a:r>
              <a:rPr kumimoji="0" lang="en-US" altLang="zh-TW" sz="1100" dirty="0" smtClean="0">
                <a:solidFill>
                  <a:schemeClr val="bg2">
                    <a:lumMod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kumimoji="0" lang="en-IN" sz="1100" dirty="0">
              <a:solidFill>
                <a:schemeClr val="bg2">
                  <a:lumMod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0" name="Freeform 10"/>
          <p:cNvSpPr/>
          <p:nvPr/>
        </p:nvSpPr>
        <p:spPr bwMode="auto">
          <a:xfrm>
            <a:off x="6706725" y="2900752"/>
            <a:ext cx="1315641" cy="369094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91" name="TextBox 74"/>
          <p:cNvSpPr txBox="1"/>
          <p:nvPr/>
        </p:nvSpPr>
        <p:spPr>
          <a:xfrm>
            <a:off x="7093477" y="2916022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sz="1600" b="1" dirty="0" smtClean="0">
                <a:solidFill>
                  <a:prstClr val="white"/>
                </a:solidFill>
                <a:ea typeface="Roboto Condensed Light" panose="02000000000000000000" pitchFamily="2" charset="0"/>
              </a:rPr>
              <a:t>JUN</a:t>
            </a:r>
            <a:endParaRPr kumimoji="0" lang="en-IN" sz="1600" b="1" dirty="0">
              <a:solidFill>
                <a:prstClr val="white"/>
              </a:solidFill>
              <a:ea typeface="Roboto Condensed Light" panose="02000000000000000000" pitchFamily="2" charset="0"/>
            </a:endParaRPr>
          </a:p>
        </p:txBody>
      </p:sp>
      <p:cxnSp>
        <p:nvCxnSpPr>
          <p:cNvPr id="92" name="直線接點 91"/>
          <p:cNvCxnSpPr/>
          <p:nvPr/>
        </p:nvCxnSpPr>
        <p:spPr>
          <a:xfrm flipV="1">
            <a:off x="1691680" y="2256715"/>
            <a:ext cx="0" cy="644038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/>
          <p:nvPr/>
        </p:nvCxnSpPr>
        <p:spPr>
          <a:xfrm flipV="1">
            <a:off x="4758967" y="2256715"/>
            <a:ext cx="0" cy="644038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/>
          <p:nvPr/>
        </p:nvCxnSpPr>
        <p:spPr>
          <a:xfrm flipV="1">
            <a:off x="3221850" y="3268060"/>
            <a:ext cx="0" cy="644038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/>
          <p:cNvCxnSpPr/>
          <p:nvPr/>
        </p:nvCxnSpPr>
        <p:spPr>
          <a:xfrm flipV="1">
            <a:off x="6102170" y="3268060"/>
            <a:ext cx="0" cy="644038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 flipV="1">
            <a:off x="7362310" y="2256715"/>
            <a:ext cx="0" cy="644038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4703878" y="4302690"/>
            <a:ext cx="2793447" cy="35699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20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527865" y="231491"/>
            <a:ext cx="7374505" cy="480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zh-TW" sz="2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P.system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技術架構 </a:t>
            </a:r>
            <a:r>
              <a:rPr kumimoji="0"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kumimoji="0"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系統概況說明 </a:t>
            </a:r>
            <a:endParaRPr kumimoji="0" lang="zh-TW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71500" y="996366"/>
            <a:ext cx="8977409" cy="3910089"/>
            <a:chOff x="-18913" y="771317"/>
            <a:chExt cx="9131598" cy="4361124"/>
          </a:xfrm>
        </p:grpSpPr>
        <p:sp>
          <p:nvSpPr>
            <p:cNvPr id="5" name="圓角矩形 4"/>
            <p:cNvSpPr/>
            <p:nvPr/>
          </p:nvSpPr>
          <p:spPr>
            <a:xfrm>
              <a:off x="2960965" y="2890383"/>
              <a:ext cx="972000" cy="216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Daily retrain</a:t>
              </a:r>
              <a:endParaRPr lang="zh-TW" altLang="en-US" sz="90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636965" y="1716655"/>
              <a:ext cx="1620000" cy="324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Daily Report</a:t>
              </a:r>
              <a:endParaRPr lang="zh-TW" altLang="en-US" sz="1200" b="1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157245" y="2481740"/>
              <a:ext cx="1620000" cy="324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歷史事件庫比對系統</a:t>
              </a:r>
              <a:endParaRPr lang="zh-TW" altLang="en-US" sz="1200" b="1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636965" y="4281940"/>
              <a:ext cx="1620000" cy="324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文字介面推薦處置</a:t>
              </a:r>
              <a:endParaRPr lang="zh-TW" altLang="en-US" sz="1200" b="1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636965" y="3201820"/>
              <a:ext cx="1620000" cy="324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閉環、異常串流系統</a:t>
              </a:r>
              <a:endParaRPr lang="zh-TW" altLang="en-US" sz="1200" b="1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157245" y="1716655"/>
              <a:ext cx="1620000" cy="324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良率預測系統</a:t>
              </a:r>
              <a:endParaRPr lang="zh-TW" altLang="en-US" sz="1200" b="1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245" y="3309463"/>
              <a:ext cx="1620000" cy="324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模擬</a:t>
              </a:r>
              <a:r>
                <a:rPr lang="en-US" altLang="zh-TW" sz="1200" b="1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RUN</a:t>
              </a:r>
              <a:r>
                <a:rPr lang="zh-TW" altLang="en-US" sz="1200" b="1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貨實驗室</a:t>
              </a:r>
              <a:endParaRPr lang="zh-TW" altLang="en-US" sz="1200" b="1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157245" y="4279974"/>
              <a:ext cx="1620000" cy="324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動態參數分析系統</a:t>
              </a:r>
              <a:endParaRPr lang="zh-TW" altLang="en-US" sz="1200" b="1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96705" y="3957940"/>
              <a:ext cx="1620000" cy="324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分析模塊</a:t>
              </a:r>
              <a:r>
                <a:rPr lang="en-US" altLang="zh-TW" sz="1200" b="1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service</a:t>
              </a:r>
              <a:endParaRPr lang="zh-TW" altLang="en-US" sz="1200" b="1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96705" y="4461960"/>
              <a:ext cx="1620000" cy="324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Data Lake </a:t>
              </a:r>
              <a:r>
                <a:rPr lang="zh-TW" altLang="en-US" sz="1200" b="1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資訊 </a:t>
              </a:r>
              <a:r>
                <a:rPr lang="en-US" altLang="zh-TW" sz="1200" b="1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reuse</a:t>
              </a:r>
              <a:endParaRPr lang="zh-TW" altLang="en-US" sz="1200" b="1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452500" y="4279974"/>
              <a:ext cx="1620000" cy="324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高精度推薦系統</a:t>
              </a:r>
              <a:endParaRPr lang="zh-TW" altLang="en-US" sz="1200" b="1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2960965" y="2091087"/>
              <a:ext cx="972000" cy="216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主因分析</a:t>
              </a:r>
              <a:endParaRPr lang="zh-TW" altLang="en-US" sz="90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2960965" y="2357519"/>
              <a:ext cx="972000" cy="216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SHAP</a:t>
              </a:r>
              <a:r>
                <a:rPr lang="zh-TW" altLang="en-US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 解釋</a:t>
              </a:r>
              <a:endParaRPr lang="zh-TW" altLang="en-US" sz="90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2960965" y="2623951"/>
              <a:ext cx="972000" cy="216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UI</a:t>
              </a:r>
              <a:r>
                <a:rPr lang="zh-TW" altLang="en-US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 報告</a:t>
              </a:r>
              <a:endParaRPr lang="zh-TW" altLang="en-US" sz="90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620705" y="2091087"/>
              <a:ext cx="972000" cy="216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Auto</a:t>
              </a:r>
              <a:r>
                <a:rPr lang="zh-TW" altLang="en-US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 抓取資料</a:t>
              </a:r>
              <a:endParaRPr lang="zh-TW" altLang="en-US" sz="90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620705" y="2357519"/>
              <a:ext cx="972000" cy="216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Auto</a:t>
              </a:r>
              <a:r>
                <a:rPr lang="zh-TW" altLang="en-US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 預處理</a:t>
              </a:r>
              <a:endParaRPr lang="zh-TW" altLang="en-US" sz="90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620705" y="2623951"/>
              <a:ext cx="972000" cy="216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Auto</a:t>
              </a:r>
              <a:r>
                <a:rPr lang="zh-TW" altLang="en-US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 資料管理</a:t>
              </a:r>
              <a:endParaRPr lang="zh-TW" altLang="en-US" sz="90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620705" y="3156815"/>
              <a:ext cx="972000" cy="216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Auto</a:t>
              </a:r>
              <a:r>
                <a:rPr lang="zh-TW" altLang="en-US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 產生報告</a:t>
              </a:r>
              <a:endParaRPr lang="zh-TW" altLang="en-US" sz="90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620705" y="2890383"/>
              <a:ext cx="972000" cy="216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Auto</a:t>
              </a:r>
              <a:r>
                <a:rPr lang="zh-TW" altLang="en-US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 </a:t>
              </a:r>
              <a:r>
                <a:rPr lang="en-US" altLang="zh-TW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training</a:t>
              </a:r>
              <a:endParaRPr lang="zh-TW" altLang="en-US" sz="90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960965" y="3561860"/>
              <a:ext cx="972000" cy="216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異常提醒</a:t>
              </a:r>
              <a:endParaRPr lang="zh-TW" altLang="en-US" sz="90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2960965" y="3831890"/>
              <a:ext cx="972000" cy="216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即時串流</a:t>
              </a:r>
              <a:endParaRPr lang="zh-TW" altLang="en-US" sz="90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2960965" y="4641980"/>
              <a:ext cx="972000" cy="216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異常事件敘述</a:t>
              </a:r>
              <a:endParaRPr lang="zh-TW" altLang="en-US" sz="90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2960965" y="4876030"/>
              <a:ext cx="972000" cy="216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可應用於語音</a:t>
              </a:r>
              <a:endParaRPr lang="zh-TW" altLang="en-US" sz="90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319245" y="4640014"/>
              <a:ext cx="1296000" cy="216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可自訂</a:t>
              </a:r>
              <a:r>
                <a:rPr lang="en-US" altLang="zh-TW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EQ</a:t>
              </a:r>
              <a:r>
                <a:rPr lang="zh-TW" altLang="en-US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 時</a:t>
              </a:r>
              <a:r>
                <a:rPr lang="zh-TW" altLang="en-US" sz="900" dirty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間</a:t>
              </a:r>
              <a:r>
                <a:rPr lang="zh-TW" altLang="en-US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 參數</a:t>
              </a:r>
              <a:endParaRPr lang="zh-TW" altLang="en-US" sz="90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cxnSp>
          <p:nvCxnSpPr>
            <p:cNvPr id="30" name="肘形接點 29"/>
            <p:cNvCxnSpPr>
              <a:stCxn id="32" idx="1"/>
              <a:endCxn id="13" idx="1"/>
            </p:cNvCxnSpPr>
            <p:nvPr/>
          </p:nvCxnSpPr>
          <p:spPr>
            <a:xfrm rot="10800000" flipV="1">
              <a:off x="296705" y="1878654"/>
              <a:ext cx="12700" cy="2241285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接點 30"/>
            <p:cNvCxnSpPr>
              <a:stCxn id="32" idx="1"/>
              <a:endCxn id="14" idx="1"/>
            </p:cNvCxnSpPr>
            <p:nvPr/>
          </p:nvCxnSpPr>
          <p:spPr>
            <a:xfrm rot="10800000" flipV="1">
              <a:off x="296705" y="1878654"/>
              <a:ext cx="12700" cy="2745305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296705" y="1716655"/>
              <a:ext cx="1620000" cy="324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分析主系統</a:t>
              </a:r>
              <a:endParaRPr lang="zh-TW" altLang="en-US" sz="1200" b="1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cxnSp>
          <p:nvCxnSpPr>
            <p:cNvPr id="33" name="直線單箭頭接點 32"/>
            <p:cNvCxnSpPr>
              <a:stCxn id="32" idx="3"/>
              <a:endCxn id="6" idx="1"/>
            </p:cNvCxnSpPr>
            <p:nvPr/>
          </p:nvCxnSpPr>
          <p:spPr>
            <a:xfrm>
              <a:off x="1916705" y="1878655"/>
              <a:ext cx="7202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 flipH="1">
              <a:off x="1106705" y="1086585"/>
              <a:ext cx="1" cy="6300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肘形接點 34"/>
            <p:cNvCxnSpPr>
              <a:stCxn id="32" idx="3"/>
              <a:endCxn id="8" idx="1"/>
            </p:cNvCxnSpPr>
            <p:nvPr/>
          </p:nvCxnSpPr>
          <p:spPr>
            <a:xfrm>
              <a:off x="1916705" y="1878655"/>
              <a:ext cx="720260" cy="25652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>
              <a:stCxn id="6" idx="3"/>
              <a:endCxn id="10" idx="1"/>
            </p:cNvCxnSpPr>
            <p:nvPr/>
          </p:nvCxnSpPr>
          <p:spPr>
            <a:xfrm>
              <a:off x="4256965" y="1878655"/>
              <a:ext cx="9002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肘形接點 36"/>
            <p:cNvCxnSpPr>
              <a:stCxn id="32" idx="3"/>
              <a:endCxn id="9" idx="1"/>
            </p:cNvCxnSpPr>
            <p:nvPr/>
          </p:nvCxnSpPr>
          <p:spPr>
            <a:xfrm>
              <a:off x="1916705" y="1878655"/>
              <a:ext cx="720260" cy="148516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6" idx="3"/>
              <a:endCxn id="7" idx="1"/>
            </p:cNvCxnSpPr>
            <p:nvPr/>
          </p:nvCxnSpPr>
          <p:spPr>
            <a:xfrm>
              <a:off x="4256965" y="1878655"/>
              <a:ext cx="900280" cy="76508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圓角矩形 38"/>
            <p:cNvSpPr/>
            <p:nvPr/>
          </p:nvSpPr>
          <p:spPr>
            <a:xfrm>
              <a:off x="7776500" y="4640014"/>
              <a:ext cx="972000" cy="216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高準確度系統</a:t>
              </a:r>
              <a:endParaRPr lang="zh-TW" altLang="en-US" sz="90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5427245" y="3669503"/>
              <a:ext cx="1080000" cy="216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900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自訂義機台參數</a:t>
              </a:r>
              <a:endParaRPr lang="zh-TW" altLang="en-US" sz="900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cxnSp>
          <p:nvCxnSpPr>
            <p:cNvPr id="41" name="肘形接點 40"/>
            <p:cNvCxnSpPr>
              <a:stCxn id="6" idx="3"/>
              <a:endCxn id="12" idx="1"/>
            </p:cNvCxnSpPr>
            <p:nvPr/>
          </p:nvCxnSpPr>
          <p:spPr>
            <a:xfrm>
              <a:off x="4256965" y="1878655"/>
              <a:ext cx="900280" cy="2563319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肘形接點 41"/>
            <p:cNvCxnSpPr>
              <a:stCxn id="6" idx="3"/>
              <a:endCxn id="11" idx="1"/>
            </p:cNvCxnSpPr>
            <p:nvPr/>
          </p:nvCxnSpPr>
          <p:spPr>
            <a:xfrm>
              <a:off x="4256965" y="1878655"/>
              <a:ext cx="900280" cy="159280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endCxn id="15" idx="1"/>
            </p:cNvCxnSpPr>
            <p:nvPr/>
          </p:nvCxnSpPr>
          <p:spPr>
            <a:xfrm>
              <a:off x="6777245" y="4441974"/>
              <a:ext cx="6752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43"/>
            <p:cNvSpPr txBox="1"/>
            <p:nvPr/>
          </p:nvSpPr>
          <p:spPr>
            <a:xfrm>
              <a:off x="996741" y="1058445"/>
              <a:ext cx="514919" cy="67507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TW" sz="900" dirty="0" smtClean="0">
                  <a:solidFill>
                    <a:prstClr val="black"/>
                  </a:solidFill>
                </a:rPr>
                <a:t>(</a:t>
              </a:r>
              <a:r>
                <a:rPr lang="zh-TW" altLang="en-US" sz="900" dirty="0" smtClean="0">
                  <a:solidFill>
                    <a:prstClr val="black"/>
                  </a:solidFill>
                </a:rPr>
                <a:t> 每日 </a:t>
              </a:r>
              <a:r>
                <a:rPr lang="en-US" altLang="zh-TW" sz="900" dirty="0" smtClean="0">
                  <a:solidFill>
                    <a:prstClr val="black"/>
                  </a:solidFill>
                </a:rPr>
                <a:t>)</a:t>
              </a:r>
            </a:p>
            <a:p>
              <a:pPr algn="ctr"/>
              <a:r>
                <a:rPr lang="zh-TW" altLang="en-US" sz="900" dirty="0" smtClean="0">
                  <a:solidFill>
                    <a:prstClr val="black"/>
                  </a:solidFill>
                </a:rPr>
                <a:t>自動執行</a:t>
              </a:r>
              <a:endParaRPr lang="zh-TW" altLang="en-US" sz="900" dirty="0">
                <a:solidFill>
                  <a:prstClr val="black"/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-18913" y="1876503"/>
              <a:ext cx="360443" cy="224343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TW" altLang="en-US" sz="900" dirty="0" smtClean="0">
                  <a:solidFill>
                    <a:prstClr val="black"/>
                  </a:solidFill>
                </a:rPr>
                <a:t>模塊、資訊再利用</a:t>
              </a:r>
              <a:endParaRPr lang="zh-TW" altLang="en-US" sz="900" dirty="0">
                <a:solidFill>
                  <a:prstClr val="black"/>
                </a:solidFill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2186333" y="1876503"/>
              <a:ext cx="360443" cy="148731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TW" altLang="en-US" sz="900" dirty="0" smtClean="0">
                  <a:solidFill>
                    <a:prstClr val="black"/>
                  </a:solidFill>
                </a:rPr>
                <a:t>重點管理資訊、專案</a:t>
              </a:r>
              <a:endParaRPr lang="zh-TW" altLang="en-US" sz="900" dirty="0">
                <a:solidFill>
                  <a:prstClr val="black"/>
                </a:solidFill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186333" y="3363819"/>
              <a:ext cx="360443" cy="10801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TW" altLang="en-US" sz="900" dirty="0" smtClean="0">
                  <a:solidFill>
                    <a:prstClr val="black"/>
                  </a:solidFill>
                </a:rPr>
                <a:t>文字介面 </a:t>
              </a:r>
              <a:r>
                <a:rPr lang="en-US" altLang="zh-TW" sz="900" dirty="0" smtClean="0">
                  <a:solidFill>
                    <a:prstClr val="black"/>
                  </a:solidFill>
                </a:rPr>
                <a:t>LOG</a:t>
              </a:r>
              <a:endParaRPr lang="zh-TW" altLang="en-US" sz="900" dirty="0">
                <a:solidFill>
                  <a:prstClr val="black"/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1916705" y="1467456"/>
              <a:ext cx="720080" cy="411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900" dirty="0" smtClean="0">
                  <a:solidFill>
                    <a:prstClr val="black"/>
                  </a:solidFill>
                </a:rPr>
                <a:t>每日自動</a:t>
              </a:r>
              <a:endParaRPr lang="en-US" altLang="zh-TW" sz="900" dirty="0" smtClean="0">
                <a:solidFill>
                  <a:prstClr val="black"/>
                </a:solidFill>
              </a:endParaRPr>
            </a:p>
            <a:p>
              <a:pPr algn="ctr"/>
              <a:r>
                <a:rPr lang="zh-TW" altLang="en-US" sz="900" dirty="0" smtClean="0">
                  <a:solidFill>
                    <a:prstClr val="black"/>
                  </a:solidFill>
                </a:rPr>
                <a:t>產生報告</a:t>
              </a:r>
              <a:endParaRPr lang="zh-TW" altLang="en-US" sz="900" dirty="0">
                <a:solidFill>
                  <a:prstClr val="black"/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4346975" y="1467456"/>
              <a:ext cx="720080" cy="411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900" dirty="0" smtClean="0">
                  <a:solidFill>
                    <a:prstClr val="black"/>
                  </a:solidFill>
                </a:rPr>
                <a:t>良率預測</a:t>
              </a:r>
              <a:endParaRPr lang="en-US" altLang="zh-TW" sz="900" dirty="0" smtClean="0">
                <a:solidFill>
                  <a:prstClr val="black"/>
                </a:solidFill>
              </a:endParaRPr>
            </a:p>
            <a:p>
              <a:pPr algn="ctr"/>
              <a:r>
                <a:rPr lang="en-US" altLang="zh-TW" sz="900" dirty="0" smtClean="0">
                  <a:solidFill>
                    <a:prstClr val="black"/>
                  </a:solidFill>
                </a:rPr>
                <a:t>(</a:t>
              </a:r>
              <a:r>
                <a:rPr lang="zh-TW" altLang="en-US" sz="900" dirty="0" smtClean="0">
                  <a:solidFill>
                    <a:prstClr val="black"/>
                  </a:solidFill>
                </a:rPr>
                <a:t>每日</a:t>
              </a:r>
              <a:r>
                <a:rPr lang="en-US" altLang="zh-TW" sz="900" dirty="0" smtClean="0">
                  <a:solidFill>
                    <a:prstClr val="black"/>
                  </a:solidFill>
                </a:rPr>
                <a:t>)</a:t>
              </a:r>
              <a:endParaRPr lang="zh-TW" altLang="en-US" sz="900" dirty="0">
                <a:solidFill>
                  <a:prstClr val="black"/>
                </a:solidFill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4616603" y="1876502"/>
              <a:ext cx="360443" cy="76508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TW" altLang="en-US" sz="900" dirty="0" smtClean="0">
                  <a:solidFill>
                    <a:prstClr val="black"/>
                  </a:solidFill>
                </a:rPr>
                <a:t>經驗比對</a:t>
              </a:r>
              <a:endParaRPr lang="zh-TW" altLang="en-US" sz="900" dirty="0">
                <a:solidFill>
                  <a:prstClr val="black"/>
                </a:solidFill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4616603" y="2562547"/>
              <a:ext cx="360443" cy="98580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TW" altLang="en-US" sz="900" dirty="0" smtClean="0">
                  <a:solidFill>
                    <a:prstClr val="black"/>
                  </a:solidFill>
                </a:rPr>
                <a:t>模擬機台狀況</a:t>
              </a:r>
              <a:endParaRPr lang="zh-TW" altLang="en-US" sz="900" dirty="0">
                <a:solidFill>
                  <a:prstClr val="black"/>
                </a:solidFill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4616603" y="3513716"/>
              <a:ext cx="360443" cy="9001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TW" altLang="en-US" sz="900" dirty="0" smtClean="0">
                  <a:solidFill>
                    <a:prstClr val="black"/>
                  </a:solidFill>
                </a:rPr>
                <a:t>自訂義</a:t>
              </a:r>
              <a:r>
                <a:rPr lang="en-US" altLang="zh-TW" sz="900" dirty="0" smtClean="0">
                  <a:solidFill>
                    <a:prstClr val="black"/>
                  </a:solidFill>
                </a:rPr>
                <a:t>training</a:t>
              </a:r>
              <a:endParaRPr lang="zh-TW" altLang="en-US" sz="900" dirty="0">
                <a:solidFill>
                  <a:prstClr val="black"/>
                </a:solidFill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6754922" y="4054949"/>
              <a:ext cx="720080" cy="411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900" dirty="0" smtClean="0">
                  <a:solidFill>
                    <a:prstClr val="black"/>
                  </a:solidFill>
                </a:rPr>
                <a:t>特別分析</a:t>
              </a:r>
              <a:endParaRPr lang="en-US" altLang="zh-TW" sz="900" dirty="0" smtClean="0">
                <a:solidFill>
                  <a:prstClr val="black"/>
                </a:solidFill>
              </a:endParaRPr>
            </a:p>
            <a:p>
              <a:pPr algn="ctr"/>
              <a:r>
                <a:rPr lang="en-US" altLang="zh-TW" sz="900" dirty="0" smtClean="0">
                  <a:solidFill>
                    <a:prstClr val="black"/>
                  </a:solidFill>
                </a:rPr>
                <a:t>(</a:t>
              </a:r>
              <a:r>
                <a:rPr lang="zh-TW" altLang="en-US" sz="900" dirty="0" smtClean="0">
                  <a:solidFill>
                    <a:prstClr val="black"/>
                  </a:solidFill>
                </a:rPr>
                <a:t>打準度</a:t>
              </a:r>
              <a:r>
                <a:rPr lang="en-US" altLang="zh-TW" sz="900" dirty="0" smtClean="0">
                  <a:solidFill>
                    <a:prstClr val="black"/>
                  </a:solidFill>
                </a:rPr>
                <a:t>)</a:t>
              </a:r>
              <a:endParaRPr lang="zh-TW" altLang="en-US" sz="900" dirty="0">
                <a:solidFill>
                  <a:prstClr val="black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077418" y="4054949"/>
              <a:ext cx="4035267" cy="842923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5077418" y="1631203"/>
              <a:ext cx="1786845" cy="49196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4973850" y="1380442"/>
              <a:ext cx="2040365" cy="3089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rgbClr val="92D050"/>
                  </a:solidFill>
                </a:rPr>
                <a:t>與教授產學合作中</a:t>
              </a:r>
              <a:r>
                <a:rPr lang="en-US" altLang="zh-TW" sz="1200" b="1" dirty="0" smtClean="0">
                  <a:solidFill>
                    <a:srgbClr val="92D050"/>
                  </a:solidFill>
                </a:rPr>
                <a:t>(POC)</a:t>
              </a:r>
              <a:endParaRPr lang="zh-TW" altLang="en-US" sz="1200" b="1" dirty="0">
                <a:solidFill>
                  <a:srgbClr val="92D050"/>
                </a:solidFill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5017319" y="4026477"/>
              <a:ext cx="1619448" cy="3089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rgbClr val="92D050"/>
                  </a:solidFill>
                </a:rPr>
                <a:t>更</a:t>
              </a:r>
              <a:r>
                <a:rPr lang="zh-TW" altLang="en-US" sz="1200" b="1" dirty="0">
                  <a:solidFill>
                    <a:srgbClr val="92D050"/>
                  </a:solidFill>
                </a:rPr>
                <a:t>新</a:t>
              </a:r>
              <a:r>
                <a:rPr lang="zh-TW" altLang="en-US" sz="1200" b="1" dirty="0" smtClean="0">
                  <a:solidFill>
                    <a:srgbClr val="92D050"/>
                  </a:solidFill>
                </a:rPr>
                <a:t>架構 </a:t>
              </a:r>
              <a:r>
                <a:rPr lang="en-US" altLang="zh-TW" sz="1200" b="1" dirty="0" smtClean="0">
                  <a:solidFill>
                    <a:srgbClr val="92D050"/>
                  </a:solidFill>
                </a:rPr>
                <a:t>+</a:t>
              </a:r>
              <a:r>
                <a:rPr lang="zh-TW" altLang="en-US" sz="1200" b="1" dirty="0" smtClean="0">
                  <a:solidFill>
                    <a:srgbClr val="92D050"/>
                  </a:solidFill>
                </a:rPr>
                <a:t> 新增功能</a:t>
              </a:r>
              <a:endParaRPr lang="zh-TW" altLang="en-US" sz="1200" b="1" dirty="0">
                <a:solidFill>
                  <a:srgbClr val="92D050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2565298" y="4227361"/>
              <a:ext cx="1743655" cy="895784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2546775" y="4892145"/>
              <a:ext cx="663673" cy="24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800" b="1" dirty="0" smtClean="0">
                  <a:solidFill>
                    <a:schemeClr val="accent6">
                      <a:lumMod val="75000"/>
                    </a:schemeClr>
                  </a:solidFill>
                </a:rPr>
                <a:t>尚未導入</a:t>
              </a:r>
              <a:endParaRPr lang="zh-TW" altLang="en-US" sz="8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5067055" y="2430049"/>
              <a:ext cx="1797208" cy="431047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4973850" y="2200566"/>
              <a:ext cx="892526" cy="3089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accent6">
                      <a:lumMod val="75000"/>
                    </a:schemeClr>
                  </a:solidFill>
                </a:rPr>
                <a:t>尚未導入</a:t>
              </a:r>
              <a:endParaRPr lang="zh-TW" alt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6" name="橢圓 15"/>
            <p:cNvSpPr/>
            <p:nvPr/>
          </p:nvSpPr>
          <p:spPr>
            <a:xfrm>
              <a:off x="589148" y="771317"/>
              <a:ext cx="1035115" cy="31503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solidFill>
                    <a:prstClr val="black"/>
                  </a:solidFill>
                  <a:latin typeface="Gill Sans MT" pitchFamily="34" charset="0"/>
                  <a:ea typeface="微軟正黑體" pitchFamily="34" charset="-120"/>
                </a:rPr>
                <a:t>日常</a:t>
              </a:r>
              <a:endParaRPr lang="zh-TW" altLang="en-US" b="1" dirty="0">
                <a:solidFill>
                  <a:prstClr val="black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</p:grpSp>
      <p:sp>
        <p:nvSpPr>
          <p:cNvPr id="2" name="向下箭號 1"/>
          <p:cNvSpPr/>
          <p:nvPr/>
        </p:nvSpPr>
        <p:spPr>
          <a:xfrm flipV="1">
            <a:off x="7992380" y="3750246"/>
            <a:ext cx="135015" cy="183824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7715722" y="3466906"/>
            <a:ext cx="688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92D050"/>
                </a:solidFill>
              </a:rPr>
              <a:t>Testing</a:t>
            </a:r>
            <a:endParaRPr lang="zh-TW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32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Contents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ontents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Contents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133966</TotalTime>
  <Words>4277</Words>
  <Application>Microsoft Office PowerPoint</Application>
  <PresentationFormat>如螢幕大小 (16:9)</PresentationFormat>
  <Paragraphs>818</Paragraphs>
  <Slides>46</Slides>
  <Notes>13</Notes>
  <HiddenSlides>15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6</vt:i4>
      </vt:variant>
      <vt:variant>
        <vt:lpstr>投影片標題</vt:lpstr>
      </vt:variant>
      <vt:variant>
        <vt:i4>46</vt:i4>
      </vt:variant>
    </vt:vector>
  </HeadingPairs>
  <TitlesOfParts>
    <vt:vector size="66" baseType="lpstr">
      <vt:lpstr>Arial Unicode MS</vt:lpstr>
      <vt:lpstr>FontAwesome</vt:lpstr>
      <vt:lpstr>Noto Sans CJK SC Medium</vt:lpstr>
      <vt:lpstr>Open Sans</vt:lpstr>
      <vt:lpstr>Roboto Condensed Light</vt:lpstr>
      <vt:lpstr>宋体</vt:lpstr>
      <vt:lpstr>微軟正黑體</vt:lpstr>
      <vt:lpstr>新細明體</vt:lpstr>
      <vt:lpstr>Arial</vt:lpstr>
      <vt:lpstr>Calibri</vt:lpstr>
      <vt:lpstr>Gill Sans MT</vt:lpstr>
      <vt:lpstr>Symbol</vt:lpstr>
      <vt:lpstr>Times New Roman</vt:lpstr>
      <vt:lpstr>Wingdings</vt:lpstr>
      <vt:lpstr>Office 佈景主題</vt:lpstr>
      <vt:lpstr>1_Office 佈景主題</vt:lpstr>
      <vt:lpstr>2_Office 佈景主題</vt:lpstr>
      <vt:lpstr>1_Contents Slide Master</vt:lpstr>
      <vt:lpstr>2_Contents Slide Master</vt:lpstr>
      <vt:lpstr>3_Contents Slide Master</vt:lpstr>
      <vt:lpstr>Monthly Report  -  MAY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BenQ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Jenny CY Chiu 邱靖詒</cp:lastModifiedBy>
  <cp:revision>4631</cp:revision>
  <dcterms:created xsi:type="dcterms:W3CDTF">2011-02-08T02:08:58Z</dcterms:created>
  <dcterms:modified xsi:type="dcterms:W3CDTF">2021-05-19T16:33:03Z</dcterms:modified>
</cp:coreProperties>
</file>